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Lst>
  <p:notesMasterIdLst>
    <p:notesMasterId r:id="rId33"/>
  </p:notesMasterIdLst>
  <p:sldIdLst>
    <p:sldId id="258" r:id="rId2"/>
    <p:sldId id="259" r:id="rId3"/>
    <p:sldId id="287" r:id="rId4"/>
    <p:sldId id="314" r:id="rId5"/>
    <p:sldId id="288" r:id="rId6"/>
    <p:sldId id="289" r:id="rId7"/>
    <p:sldId id="303" r:id="rId8"/>
    <p:sldId id="310" r:id="rId9"/>
    <p:sldId id="293" r:id="rId10"/>
    <p:sldId id="294" r:id="rId11"/>
    <p:sldId id="263" r:id="rId12"/>
    <p:sldId id="264" r:id="rId13"/>
    <p:sldId id="265" r:id="rId14"/>
    <p:sldId id="269" r:id="rId15"/>
    <p:sldId id="304" r:id="rId16"/>
    <p:sldId id="295" r:id="rId17"/>
    <p:sldId id="305" r:id="rId18"/>
    <p:sldId id="311" r:id="rId19"/>
    <p:sldId id="298" r:id="rId20"/>
    <p:sldId id="292" r:id="rId21"/>
    <p:sldId id="313" r:id="rId22"/>
    <p:sldId id="307" r:id="rId23"/>
    <p:sldId id="268" r:id="rId24"/>
    <p:sldId id="267" r:id="rId25"/>
    <p:sldId id="279" r:id="rId26"/>
    <p:sldId id="286" r:id="rId27"/>
    <p:sldId id="280" r:id="rId28"/>
    <p:sldId id="308" r:id="rId29"/>
    <p:sldId id="302" r:id="rId30"/>
    <p:sldId id="312" r:id="rId31"/>
    <p:sldId id="262" r:id="rId32"/>
  </p:sldIdLst>
  <p:sldSz cx="9144000" cy="5143500" type="screen16x9"/>
  <p:notesSz cx="3657600" cy="2743200"/>
  <p:defaultTextStyle>
    <a:defPPr>
      <a:defRPr lang="en-US"/>
    </a:defPPr>
    <a:lvl1pPr marL="0" algn="l" defTabSz="2041032" rtl="0" eaLnBrk="1" latinLnBrk="0" hangingPunct="1">
      <a:defRPr sz="4018" kern="1200">
        <a:solidFill>
          <a:schemeClr val="tx1"/>
        </a:solidFill>
        <a:latin typeface="+mn-lt"/>
        <a:ea typeface="+mn-ea"/>
        <a:cs typeface="+mn-cs"/>
      </a:defRPr>
    </a:lvl1pPr>
    <a:lvl2pPr marL="1020516" algn="l" defTabSz="2041032" rtl="0" eaLnBrk="1" latinLnBrk="0" hangingPunct="1">
      <a:defRPr sz="4018" kern="1200">
        <a:solidFill>
          <a:schemeClr val="tx1"/>
        </a:solidFill>
        <a:latin typeface="+mn-lt"/>
        <a:ea typeface="+mn-ea"/>
        <a:cs typeface="+mn-cs"/>
      </a:defRPr>
    </a:lvl2pPr>
    <a:lvl3pPr marL="2041032" algn="l" defTabSz="2041032" rtl="0" eaLnBrk="1" latinLnBrk="0" hangingPunct="1">
      <a:defRPr sz="4018" kern="1200">
        <a:solidFill>
          <a:schemeClr val="tx1"/>
        </a:solidFill>
        <a:latin typeface="+mn-lt"/>
        <a:ea typeface="+mn-ea"/>
        <a:cs typeface="+mn-cs"/>
      </a:defRPr>
    </a:lvl3pPr>
    <a:lvl4pPr marL="3061548" algn="l" defTabSz="2041032" rtl="0" eaLnBrk="1" latinLnBrk="0" hangingPunct="1">
      <a:defRPr sz="4018" kern="1200">
        <a:solidFill>
          <a:schemeClr val="tx1"/>
        </a:solidFill>
        <a:latin typeface="+mn-lt"/>
        <a:ea typeface="+mn-ea"/>
        <a:cs typeface="+mn-cs"/>
      </a:defRPr>
    </a:lvl4pPr>
    <a:lvl5pPr marL="4082064" algn="l" defTabSz="2041032" rtl="0" eaLnBrk="1" latinLnBrk="0" hangingPunct="1">
      <a:defRPr sz="4018" kern="1200">
        <a:solidFill>
          <a:schemeClr val="tx1"/>
        </a:solidFill>
        <a:latin typeface="+mn-lt"/>
        <a:ea typeface="+mn-ea"/>
        <a:cs typeface="+mn-cs"/>
      </a:defRPr>
    </a:lvl5pPr>
    <a:lvl6pPr marL="5102581" algn="l" defTabSz="2041032" rtl="0" eaLnBrk="1" latinLnBrk="0" hangingPunct="1">
      <a:defRPr sz="4018" kern="1200">
        <a:solidFill>
          <a:schemeClr val="tx1"/>
        </a:solidFill>
        <a:latin typeface="+mn-lt"/>
        <a:ea typeface="+mn-ea"/>
        <a:cs typeface="+mn-cs"/>
      </a:defRPr>
    </a:lvl6pPr>
    <a:lvl7pPr marL="6123097" algn="l" defTabSz="2041032" rtl="0" eaLnBrk="1" latinLnBrk="0" hangingPunct="1">
      <a:defRPr sz="4018" kern="1200">
        <a:solidFill>
          <a:schemeClr val="tx1"/>
        </a:solidFill>
        <a:latin typeface="+mn-lt"/>
        <a:ea typeface="+mn-ea"/>
        <a:cs typeface="+mn-cs"/>
      </a:defRPr>
    </a:lvl7pPr>
    <a:lvl8pPr marL="7143613" algn="l" defTabSz="2041032" rtl="0" eaLnBrk="1" latinLnBrk="0" hangingPunct="1">
      <a:defRPr sz="4018" kern="1200">
        <a:solidFill>
          <a:schemeClr val="tx1"/>
        </a:solidFill>
        <a:latin typeface="+mn-lt"/>
        <a:ea typeface="+mn-ea"/>
        <a:cs typeface="+mn-cs"/>
      </a:defRPr>
    </a:lvl8pPr>
    <a:lvl9pPr marL="8164129" algn="l" defTabSz="2041032" rtl="0" eaLnBrk="1" latinLnBrk="0" hangingPunct="1">
      <a:defRPr sz="401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400" userDrawn="1">
          <p15:clr>
            <a:srgbClr val="A4A3A4"/>
          </p15:clr>
        </p15:guide>
        <p15:guide id="2" pos="540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erstan Dufour" initials="KD" lastIdx="33" clrIdx="0">
    <p:extLst>
      <p:ext uri="{19B8F6BF-5375-455C-9EA6-DF929625EA0E}">
        <p15:presenceInfo xmlns:p15="http://schemas.microsoft.com/office/powerpoint/2012/main" userId="S-1-5-21-3771580355-733302493-3856140215-4677" providerId="AD"/>
      </p:ext>
    </p:extLst>
  </p:cmAuthor>
  <p:cmAuthor id="2" name="Jennifer Magro Algarotti" initials="JMA" lastIdx="8" clrIdx="1">
    <p:extLst>
      <p:ext uri="{19B8F6BF-5375-455C-9EA6-DF929625EA0E}">
        <p15:presenceInfo xmlns:p15="http://schemas.microsoft.com/office/powerpoint/2012/main" userId="S::jennifera@deltagamma.org::802c269e-a5b2-4d65-8957-aef8474b89aa" providerId="AD"/>
      </p:ext>
    </p:extLst>
  </p:cmAuthor>
  <p:cmAuthor id="3" name="Natalie Knapp" initials="NK" lastIdx="1" clrIdx="2">
    <p:extLst>
      <p:ext uri="{19B8F6BF-5375-455C-9EA6-DF929625EA0E}">
        <p15:presenceInfo xmlns:p15="http://schemas.microsoft.com/office/powerpoint/2012/main" userId="S::natalie@deltagamma.org::03dfa7b6-2bae-4357-ace2-dbb271fc47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B"/>
    <a:srgbClr val="FDE3DE"/>
    <a:srgbClr val="DC948A"/>
    <a:srgbClr val="B88F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C9534D-E9B0-46BF-9D30-A7D2EDB92CD3}" v="366" dt="2023-07-28T19:17:54.70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23" autoAdjust="0"/>
    <p:restoredTop sz="73898" autoAdjust="0"/>
  </p:normalViewPr>
  <p:slideViewPr>
    <p:cSldViewPr>
      <p:cViewPr varScale="1">
        <p:scale>
          <a:sx n="81" d="100"/>
          <a:sy n="81" d="100"/>
        </p:scale>
        <p:origin x="1267" y="62"/>
      </p:cViewPr>
      <p:guideLst>
        <p:guide orient="horz" pos="5400"/>
        <p:guide pos="540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lie Knapp" userId="03dfa7b6-2bae-4357-ace2-dbb271fc4790" providerId="ADAL" clId="{E1C9534D-E9B0-46BF-9D30-A7D2EDB92CD3}"/>
    <pc:docChg chg="undo redo custSel modSld addMainMaster delMainMaster modMainMaster">
      <pc:chgData name="Natalie Knapp" userId="03dfa7b6-2bae-4357-ace2-dbb271fc4790" providerId="ADAL" clId="{E1C9534D-E9B0-46BF-9D30-A7D2EDB92CD3}" dt="2023-07-28T19:17:54.702" v="2542"/>
      <pc:docMkLst>
        <pc:docMk/>
      </pc:docMkLst>
      <pc:sldChg chg="addSp delSp modSp mod setBg modClrScheme chgLayout">
        <pc:chgData name="Natalie Knapp" userId="03dfa7b6-2bae-4357-ace2-dbb271fc4790" providerId="ADAL" clId="{E1C9534D-E9B0-46BF-9D30-A7D2EDB92CD3}" dt="2023-07-28T18:31:44.636" v="1309" actId="700"/>
        <pc:sldMkLst>
          <pc:docMk/>
          <pc:sldMk cId="2203094273" sldId="258"/>
        </pc:sldMkLst>
        <pc:spChg chg="mod">
          <ac:chgData name="Natalie Knapp" userId="03dfa7b6-2bae-4357-ace2-dbb271fc4790" providerId="ADAL" clId="{E1C9534D-E9B0-46BF-9D30-A7D2EDB92CD3}" dt="2023-07-28T16:56:43.794" v="195" actId="403"/>
          <ac:spMkLst>
            <pc:docMk/>
            <pc:sldMk cId="2203094273" sldId="258"/>
            <ac:spMk id="2" creationId="{D8D70E5F-5F6E-6F49-B728-32ED8C9FE700}"/>
          </ac:spMkLst>
        </pc:spChg>
        <pc:spChg chg="add mod">
          <ac:chgData name="Natalie Knapp" userId="03dfa7b6-2bae-4357-ace2-dbb271fc4790" providerId="ADAL" clId="{E1C9534D-E9B0-46BF-9D30-A7D2EDB92CD3}" dt="2023-07-28T16:56:50.155" v="197" actId="2711"/>
          <ac:spMkLst>
            <pc:docMk/>
            <pc:sldMk cId="2203094273" sldId="258"/>
            <ac:spMk id="6" creationId="{DAE7FE7C-EEDE-7B62-EFA4-FBEA768F8D0E}"/>
          </ac:spMkLst>
        </pc:spChg>
        <pc:spChg chg="add del">
          <ac:chgData name="Natalie Knapp" userId="03dfa7b6-2bae-4357-ace2-dbb271fc4790" providerId="ADAL" clId="{E1C9534D-E9B0-46BF-9D30-A7D2EDB92CD3}" dt="2023-07-28T16:53:42.445" v="35" actId="26606"/>
          <ac:spMkLst>
            <pc:docMk/>
            <pc:sldMk cId="2203094273" sldId="258"/>
            <ac:spMk id="9" creationId="{1C4FDBE2-32F7-4AC4-A40C-C51C65B1D474}"/>
          </ac:spMkLst>
        </pc:spChg>
        <pc:spChg chg="add del">
          <ac:chgData name="Natalie Knapp" userId="03dfa7b6-2bae-4357-ace2-dbb271fc4790" providerId="ADAL" clId="{E1C9534D-E9B0-46BF-9D30-A7D2EDB92CD3}" dt="2023-07-28T16:53:42.445" v="35" actId="26606"/>
          <ac:spMkLst>
            <pc:docMk/>
            <pc:sldMk cId="2203094273" sldId="258"/>
            <ac:spMk id="11" creationId="{E2B33195-5BCA-4BB7-A82D-6739522687DD}"/>
          </ac:spMkLst>
        </pc:spChg>
        <pc:spChg chg="add del">
          <ac:chgData name="Natalie Knapp" userId="03dfa7b6-2bae-4357-ace2-dbb271fc4790" providerId="ADAL" clId="{E1C9534D-E9B0-46BF-9D30-A7D2EDB92CD3}" dt="2023-07-28T16:53:42.445" v="35" actId="26606"/>
          <ac:spMkLst>
            <pc:docMk/>
            <pc:sldMk cId="2203094273" sldId="258"/>
            <ac:spMk id="13" creationId="{CF8AD9F3-9AF6-494F-83A3-2F677563935C}"/>
          </ac:spMkLst>
        </pc:spChg>
        <pc:spChg chg="add del">
          <ac:chgData name="Natalie Knapp" userId="03dfa7b6-2bae-4357-ace2-dbb271fc4790" providerId="ADAL" clId="{E1C9534D-E9B0-46BF-9D30-A7D2EDB92CD3}" dt="2023-07-28T16:53:42.445" v="35" actId="26606"/>
          <ac:spMkLst>
            <pc:docMk/>
            <pc:sldMk cId="2203094273" sldId="258"/>
            <ac:spMk id="15" creationId="{11156773-3FB3-46D9-9F87-821287404830}"/>
          </ac:spMkLst>
        </pc:spChg>
        <pc:spChg chg="add del">
          <ac:chgData name="Natalie Knapp" userId="03dfa7b6-2bae-4357-ace2-dbb271fc4790" providerId="ADAL" clId="{E1C9534D-E9B0-46BF-9D30-A7D2EDB92CD3}" dt="2023-07-28T16:53:42.445" v="35" actId="26606"/>
          <ac:spMkLst>
            <pc:docMk/>
            <pc:sldMk cId="2203094273" sldId="258"/>
            <ac:spMk id="17" creationId="{E8EA24D0-C854-4AA8-B8FD-D252660D8840}"/>
          </ac:spMkLst>
        </pc:spChg>
        <pc:picChg chg="mod ord">
          <ac:chgData name="Natalie Knapp" userId="03dfa7b6-2bae-4357-ace2-dbb271fc4790" providerId="ADAL" clId="{E1C9534D-E9B0-46BF-9D30-A7D2EDB92CD3}" dt="2023-07-28T16:53:49.957" v="43" actId="1036"/>
          <ac:picMkLst>
            <pc:docMk/>
            <pc:sldMk cId="2203094273" sldId="258"/>
            <ac:picMk id="3" creationId="{1C562FA4-6D76-EE46-B308-25DA23BC4375}"/>
          </ac:picMkLst>
        </pc:picChg>
        <pc:picChg chg="add mod">
          <ac:chgData name="Natalie Knapp" userId="03dfa7b6-2bae-4357-ace2-dbb271fc4790" providerId="ADAL" clId="{E1C9534D-E9B0-46BF-9D30-A7D2EDB92CD3}" dt="2023-07-28T16:54:20.630" v="49" actId="1076"/>
          <ac:picMkLst>
            <pc:docMk/>
            <pc:sldMk cId="2203094273" sldId="258"/>
            <ac:picMk id="4" creationId="{931295CA-4604-8228-F364-5AE31A7F60D0}"/>
          </ac:picMkLst>
        </pc:picChg>
        <pc:picChg chg="del">
          <ac:chgData name="Natalie Knapp" userId="03dfa7b6-2bae-4357-ace2-dbb271fc4790" providerId="ADAL" clId="{E1C9534D-E9B0-46BF-9D30-A7D2EDB92CD3}" dt="2023-07-28T16:53:27.167" v="31" actId="478"/>
          <ac:picMkLst>
            <pc:docMk/>
            <pc:sldMk cId="2203094273" sldId="258"/>
            <ac:picMk id="5" creationId="{57C97938-7143-433D-A253-957D48E9E8D8}"/>
          </ac:picMkLst>
        </pc:picChg>
        <pc:cxnChg chg="add del">
          <ac:chgData name="Natalie Knapp" userId="03dfa7b6-2bae-4357-ace2-dbb271fc4790" providerId="ADAL" clId="{E1C9534D-E9B0-46BF-9D30-A7D2EDB92CD3}" dt="2023-07-28T16:53:44.062" v="37" actId="26606"/>
          <ac:cxnSpMkLst>
            <pc:docMk/>
            <pc:sldMk cId="2203094273" sldId="258"/>
            <ac:cxnSpMk id="19" creationId="{192712F8-36FA-35DF-0CE8-4098D93322A3}"/>
          </ac:cxnSpMkLst>
        </pc:cxnChg>
      </pc:sldChg>
      <pc:sldChg chg="addSp delSp modSp mod modClrScheme chgLayout">
        <pc:chgData name="Natalie Knapp" userId="03dfa7b6-2bae-4357-ace2-dbb271fc4790" providerId="ADAL" clId="{E1C9534D-E9B0-46BF-9D30-A7D2EDB92CD3}" dt="2023-07-28T19:17:50.425" v="2540" actId="207"/>
        <pc:sldMkLst>
          <pc:docMk/>
          <pc:sldMk cId="1477620962" sldId="259"/>
        </pc:sldMkLst>
        <pc:spChg chg="add del mod">
          <ac:chgData name="Natalie Knapp" userId="03dfa7b6-2bae-4357-ace2-dbb271fc4790" providerId="ADAL" clId="{E1C9534D-E9B0-46BF-9D30-A7D2EDB92CD3}" dt="2023-07-28T16:57:02.374" v="198" actId="478"/>
          <ac:spMkLst>
            <pc:docMk/>
            <pc:sldMk cId="1477620962" sldId="259"/>
            <ac:spMk id="2" creationId="{C6F1E854-1AB0-2754-505A-A331003F44C4}"/>
          </ac:spMkLst>
        </pc:spChg>
        <pc:spChg chg="del mod">
          <ac:chgData name="Natalie Knapp" userId="03dfa7b6-2bae-4357-ace2-dbb271fc4790" providerId="ADAL" clId="{E1C9534D-E9B0-46BF-9D30-A7D2EDB92CD3}" dt="2023-07-28T18:19:36.745" v="1153" actId="478"/>
          <ac:spMkLst>
            <pc:docMk/>
            <pc:sldMk cId="1477620962" sldId="259"/>
            <ac:spMk id="3" creationId="{C1086251-BFC0-4BB6-842D-D341FE8F553D}"/>
          </ac:spMkLst>
        </pc:spChg>
        <pc:spChg chg="add mod">
          <ac:chgData name="Natalie Knapp" userId="03dfa7b6-2bae-4357-ace2-dbb271fc4790" providerId="ADAL" clId="{E1C9534D-E9B0-46BF-9D30-A7D2EDB92CD3}" dt="2023-07-28T18:19:34.070" v="1152" actId="1076"/>
          <ac:spMkLst>
            <pc:docMk/>
            <pc:sldMk cId="1477620962" sldId="259"/>
            <ac:spMk id="5" creationId="{A77B13FF-A011-DACB-3E47-65E945269DAC}"/>
          </ac:spMkLst>
        </pc:spChg>
        <pc:spChg chg="del mod">
          <ac:chgData name="Natalie Knapp" userId="03dfa7b6-2bae-4357-ace2-dbb271fc4790" providerId="ADAL" clId="{E1C9534D-E9B0-46BF-9D30-A7D2EDB92CD3}" dt="2023-07-28T16:56:18.182" v="189" actId="478"/>
          <ac:spMkLst>
            <pc:docMk/>
            <pc:sldMk cId="1477620962" sldId="259"/>
            <ac:spMk id="7" creationId="{0D10D3F5-EC3D-423D-9C40-3F3EA6D9DC47}"/>
          </ac:spMkLst>
        </pc:spChg>
        <pc:spChg chg="add mod">
          <ac:chgData name="Natalie Knapp" userId="03dfa7b6-2bae-4357-ace2-dbb271fc4790" providerId="ADAL" clId="{E1C9534D-E9B0-46BF-9D30-A7D2EDB92CD3}" dt="2023-07-28T19:17:50.425" v="2540" actId="207"/>
          <ac:spMkLst>
            <pc:docMk/>
            <pc:sldMk cId="1477620962" sldId="259"/>
            <ac:spMk id="8" creationId="{60116A9C-FBEE-4059-6089-05A34313C2BE}"/>
          </ac:spMkLst>
        </pc:spChg>
        <pc:picChg chg="del mod">
          <ac:chgData name="Natalie Knapp" userId="03dfa7b6-2bae-4357-ace2-dbb271fc4790" providerId="ADAL" clId="{E1C9534D-E9B0-46BF-9D30-A7D2EDB92CD3}" dt="2023-07-28T17:06:43.693" v="231" actId="478"/>
          <ac:picMkLst>
            <pc:docMk/>
            <pc:sldMk cId="1477620962" sldId="259"/>
            <ac:picMk id="4" creationId="{727E407B-E896-4376-BD26-616BF46A9C14}"/>
          </ac:picMkLst>
        </pc:picChg>
        <pc:picChg chg="del">
          <ac:chgData name="Natalie Knapp" userId="03dfa7b6-2bae-4357-ace2-dbb271fc4790" providerId="ADAL" clId="{E1C9534D-E9B0-46BF-9D30-A7D2EDB92CD3}" dt="2023-07-28T16:55:42.636" v="109" actId="478"/>
          <ac:picMkLst>
            <pc:docMk/>
            <pc:sldMk cId="1477620962" sldId="259"/>
            <ac:picMk id="6" creationId="{ECE1100D-B93C-4589-828B-2EE0C2AEBC73}"/>
          </ac:picMkLst>
        </pc:picChg>
        <pc:picChg chg="add del mod">
          <ac:chgData name="Natalie Knapp" userId="03dfa7b6-2bae-4357-ace2-dbb271fc4790" providerId="ADAL" clId="{E1C9534D-E9B0-46BF-9D30-A7D2EDB92CD3}" dt="2023-07-28T17:05:51.684" v="228" actId="478"/>
          <ac:picMkLst>
            <pc:docMk/>
            <pc:sldMk cId="1477620962" sldId="259"/>
            <ac:picMk id="10" creationId="{A4EF1624-6EBD-085F-1360-77734EE3506D}"/>
          </ac:picMkLst>
        </pc:picChg>
        <pc:picChg chg="add mod">
          <ac:chgData name="Natalie Knapp" userId="03dfa7b6-2bae-4357-ace2-dbb271fc4790" providerId="ADAL" clId="{E1C9534D-E9B0-46BF-9D30-A7D2EDB92CD3}" dt="2023-07-28T18:19:34.070" v="1152" actId="1076"/>
          <ac:picMkLst>
            <pc:docMk/>
            <pc:sldMk cId="1477620962" sldId="259"/>
            <ac:picMk id="12" creationId="{5F2EAC19-F5E0-1B3B-2723-21482CE0A8C2}"/>
          </ac:picMkLst>
        </pc:picChg>
      </pc:sldChg>
      <pc:sldChg chg="addSp delSp modSp mod modClrScheme modAnim chgLayout">
        <pc:chgData name="Natalie Knapp" userId="03dfa7b6-2bae-4357-ace2-dbb271fc4790" providerId="ADAL" clId="{E1C9534D-E9B0-46BF-9D30-A7D2EDB92CD3}" dt="2023-07-28T19:17:54.702" v="2542"/>
        <pc:sldMkLst>
          <pc:docMk/>
          <pc:sldMk cId="4151503611" sldId="262"/>
        </pc:sldMkLst>
        <pc:spChg chg="add mod">
          <ac:chgData name="Natalie Knapp" userId="03dfa7b6-2bae-4357-ace2-dbb271fc4790" providerId="ADAL" clId="{E1C9534D-E9B0-46BF-9D30-A7D2EDB92CD3}" dt="2023-07-28T19:14:51.186" v="2502" actId="1076"/>
          <ac:spMkLst>
            <pc:docMk/>
            <pc:sldMk cId="4151503611" sldId="262"/>
            <ac:spMk id="2" creationId="{D37268E0-85E3-B83B-6674-0F860207346A}"/>
          </ac:spMkLst>
        </pc:spChg>
        <pc:spChg chg="del mod">
          <ac:chgData name="Natalie Knapp" userId="03dfa7b6-2bae-4357-ace2-dbb271fc4790" providerId="ADAL" clId="{E1C9534D-E9B0-46BF-9D30-A7D2EDB92CD3}" dt="2023-07-28T19:14:04.501" v="2497" actId="478"/>
          <ac:spMkLst>
            <pc:docMk/>
            <pc:sldMk cId="4151503611" sldId="262"/>
            <ac:spMk id="3" creationId="{DB236485-0D6A-BC40-9365-6E7AE2115865}"/>
          </ac:spMkLst>
        </pc:spChg>
        <pc:spChg chg="add mod">
          <ac:chgData name="Natalie Knapp" userId="03dfa7b6-2bae-4357-ace2-dbb271fc4790" providerId="ADAL" clId="{E1C9534D-E9B0-46BF-9D30-A7D2EDB92CD3}" dt="2023-07-28T19:12:49.024" v="2355" actId="1076"/>
          <ac:spMkLst>
            <pc:docMk/>
            <pc:sldMk cId="4151503611" sldId="262"/>
            <ac:spMk id="5" creationId="{499DBDD0-7EAC-68F4-A852-C8F03F86205A}"/>
          </ac:spMkLst>
        </pc:spChg>
        <pc:spChg chg="add mod">
          <ac:chgData name="Natalie Knapp" userId="03dfa7b6-2bae-4357-ace2-dbb271fc4790" providerId="ADAL" clId="{E1C9534D-E9B0-46BF-9D30-A7D2EDB92CD3}" dt="2023-07-28T19:15:04.773" v="2505" actId="1076"/>
          <ac:spMkLst>
            <pc:docMk/>
            <pc:sldMk cId="4151503611" sldId="262"/>
            <ac:spMk id="7" creationId="{D3108E9D-FE84-B2E4-8173-3B7D70F28002}"/>
          </ac:spMkLst>
        </pc:spChg>
        <pc:spChg chg="add mod">
          <ac:chgData name="Natalie Knapp" userId="03dfa7b6-2bae-4357-ace2-dbb271fc4790" providerId="ADAL" clId="{E1C9534D-E9B0-46BF-9D30-A7D2EDB92CD3}" dt="2023-07-28T19:15:43.920" v="2518" actId="14100"/>
          <ac:spMkLst>
            <pc:docMk/>
            <pc:sldMk cId="4151503611" sldId="262"/>
            <ac:spMk id="8" creationId="{4E226E9A-9D65-329D-8C0F-0E1E1C739FCB}"/>
          </ac:spMkLst>
        </pc:spChg>
        <pc:picChg chg="del">
          <ac:chgData name="Natalie Knapp" userId="03dfa7b6-2bae-4357-ace2-dbb271fc4790" providerId="ADAL" clId="{E1C9534D-E9B0-46BF-9D30-A7D2EDB92CD3}" dt="2023-07-28T19:12:03.435" v="2334" actId="478"/>
          <ac:picMkLst>
            <pc:docMk/>
            <pc:sldMk cId="4151503611" sldId="262"/>
            <ac:picMk id="4" creationId="{ADF984D4-C768-4607-BB06-6ECE37B284EA}"/>
          </ac:picMkLst>
        </pc:picChg>
        <pc:picChg chg="del">
          <ac:chgData name="Natalie Knapp" userId="03dfa7b6-2bae-4357-ace2-dbb271fc4790" providerId="ADAL" clId="{E1C9534D-E9B0-46BF-9D30-A7D2EDB92CD3}" dt="2023-07-28T19:11:48.075" v="2332" actId="478"/>
          <ac:picMkLst>
            <pc:docMk/>
            <pc:sldMk cId="4151503611" sldId="262"/>
            <ac:picMk id="6" creationId="{ECE1100D-B93C-4589-828B-2EE0C2AEBC73}"/>
          </ac:picMkLst>
        </pc:picChg>
      </pc:sldChg>
      <pc:sldChg chg="addSp delSp modSp mod modClrScheme addCm delCm chgLayout">
        <pc:chgData name="Natalie Knapp" userId="03dfa7b6-2bae-4357-ace2-dbb271fc4790" providerId="ADAL" clId="{E1C9534D-E9B0-46BF-9D30-A7D2EDB92CD3}" dt="2023-07-28T18:15:41.289" v="942" actId="18131"/>
        <pc:sldMkLst>
          <pc:docMk/>
          <pc:sldMk cId="1592477" sldId="263"/>
        </pc:sldMkLst>
        <pc:spChg chg="mod">
          <ac:chgData name="Natalie Knapp" userId="03dfa7b6-2bae-4357-ace2-dbb271fc4790" providerId="ADAL" clId="{E1C9534D-E9B0-46BF-9D30-A7D2EDB92CD3}" dt="2023-07-28T18:05:41.331" v="804" actId="20577"/>
          <ac:spMkLst>
            <pc:docMk/>
            <pc:sldMk cId="1592477" sldId="263"/>
            <ac:spMk id="7" creationId="{2B5E737B-9001-4296-AA10-0FC2C58BD588}"/>
          </ac:spMkLst>
        </pc:spChg>
        <pc:spChg chg="add mod">
          <ac:chgData name="Natalie Knapp" userId="03dfa7b6-2bae-4357-ace2-dbb271fc4790" providerId="ADAL" clId="{E1C9534D-E9B0-46BF-9D30-A7D2EDB92CD3}" dt="2023-07-28T18:06:05.586" v="815" actId="1076"/>
          <ac:spMkLst>
            <pc:docMk/>
            <pc:sldMk cId="1592477" sldId="263"/>
            <ac:spMk id="18" creationId="{0FDCB779-B5F9-C4FC-B678-6D809C0AB1F3}"/>
          </ac:spMkLst>
        </pc:spChg>
        <pc:picChg chg="add del mod">
          <ac:chgData name="Natalie Knapp" userId="03dfa7b6-2bae-4357-ace2-dbb271fc4790" providerId="ADAL" clId="{E1C9534D-E9B0-46BF-9D30-A7D2EDB92CD3}" dt="2023-07-28T17:57:49.551" v="698" actId="478"/>
          <ac:picMkLst>
            <pc:docMk/>
            <pc:sldMk cId="1592477" sldId="263"/>
            <ac:picMk id="2" creationId="{3FBED2E8-95BD-9F3F-D6E9-82091589B130}"/>
          </ac:picMkLst>
        </pc:picChg>
        <pc:picChg chg="del">
          <ac:chgData name="Natalie Knapp" userId="03dfa7b6-2bae-4357-ace2-dbb271fc4790" providerId="ADAL" clId="{E1C9534D-E9B0-46BF-9D30-A7D2EDB92CD3}" dt="2023-07-28T17:44:46.397" v="697" actId="478"/>
          <ac:picMkLst>
            <pc:docMk/>
            <pc:sldMk cId="1592477" sldId="263"/>
            <ac:picMk id="4" creationId="{9DB6B3F9-8E22-4F32-AB1A-8C3E4C85F42E}"/>
          </ac:picMkLst>
        </pc:picChg>
        <pc:picChg chg="add mod modCrop">
          <ac:chgData name="Natalie Knapp" userId="03dfa7b6-2bae-4357-ace2-dbb271fc4790" providerId="ADAL" clId="{E1C9534D-E9B0-46BF-9D30-A7D2EDB92CD3}" dt="2023-07-28T18:02:14.479" v="756" actId="14100"/>
          <ac:picMkLst>
            <pc:docMk/>
            <pc:sldMk cId="1592477" sldId="263"/>
            <ac:picMk id="5" creationId="{13EC5829-B7B8-F75B-4EC6-4F5DBBA8FFA3}"/>
          </ac:picMkLst>
        </pc:picChg>
        <pc:picChg chg="del">
          <ac:chgData name="Natalie Knapp" userId="03dfa7b6-2bae-4357-ace2-dbb271fc4790" providerId="ADAL" clId="{E1C9534D-E9B0-46BF-9D30-A7D2EDB92CD3}" dt="2023-07-28T17:44:35.498" v="695" actId="478"/>
          <ac:picMkLst>
            <pc:docMk/>
            <pc:sldMk cId="1592477" sldId="263"/>
            <ac:picMk id="6" creationId="{ECE1100D-B93C-4589-828B-2EE0C2AEBC73}"/>
          </ac:picMkLst>
        </pc:picChg>
        <pc:picChg chg="add del mod">
          <ac:chgData name="Natalie Knapp" userId="03dfa7b6-2bae-4357-ace2-dbb271fc4790" providerId="ADAL" clId="{E1C9534D-E9B0-46BF-9D30-A7D2EDB92CD3}" dt="2023-07-28T17:58:53.487" v="713" actId="478"/>
          <ac:picMkLst>
            <pc:docMk/>
            <pc:sldMk cId="1592477" sldId="263"/>
            <ac:picMk id="9" creationId="{729603E0-1457-ECC2-85A3-76714008511A}"/>
          </ac:picMkLst>
        </pc:picChg>
        <pc:picChg chg="add mod modCrop">
          <ac:chgData name="Natalie Knapp" userId="03dfa7b6-2bae-4357-ace2-dbb271fc4790" providerId="ADAL" clId="{E1C9534D-E9B0-46BF-9D30-A7D2EDB92CD3}" dt="2023-07-28T18:02:24.817" v="759" actId="14100"/>
          <ac:picMkLst>
            <pc:docMk/>
            <pc:sldMk cId="1592477" sldId="263"/>
            <ac:picMk id="11" creationId="{C7319CC7-7E50-80C4-43EC-A95CEEBE8BC1}"/>
          </ac:picMkLst>
        </pc:picChg>
        <pc:picChg chg="add mod modCrop">
          <ac:chgData name="Natalie Knapp" userId="03dfa7b6-2bae-4357-ace2-dbb271fc4790" providerId="ADAL" clId="{E1C9534D-E9B0-46BF-9D30-A7D2EDB92CD3}" dt="2023-07-28T18:04:56.150" v="774" actId="1076"/>
          <ac:picMkLst>
            <pc:docMk/>
            <pc:sldMk cId="1592477" sldId="263"/>
            <ac:picMk id="13" creationId="{6BCDDAF8-50F3-DE77-651A-DE9512EDC0EA}"/>
          </ac:picMkLst>
        </pc:picChg>
        <pc:picChg chg="add mod">
          <ac:chgData name="Natalie Knapp" userId="03dfa7b6-2bae-4357-ace2-dbb271fc4790" providerId="ADAL" clId="{E1C9534D-E9B0-46BF-9D30-A7D2EDB92CD3}" dt="2023-07-28T18:01:51.065" v="748" actId="14100"/>
          <ac:picMkLst>
            <pc:docMk/>
            <pc:sldMk cId="1592477" sldId="263"/>
            <ac:picMk id="15" creationId="{F101755E-A98C-225E-7DA1-A7BCB0D174C4}"/>
          </ac:picMkLst>
        </pc:picChg>
        <pc:picChg chg="add mod modCrop">
          <ac:chgData name="Natalie Knapp" userId="03dfa7b6-2bae-4357-ace2-dbb271fc4790" providerId="ADAL" clId="{E1C9534D-E9B0-46BF-9D30-A7D2EDB92CD3}" dt="2023-07-28T18:04:22.550" v="770" actId="14100"/>
          <ac:picMkLst>
            <pc:docMk/>
            <pc:sldMk cId="1592477" sldId="263"/>
            <ac:picMk id="17" creationId="{6E3DD436-1ED5-849C-6490-F77DCE09E295}"/>
          </ac:picMkLst>
        </pc:picChg>
        <pc:picChg chg="add mod modCrop">
          <ac:chgData name="Natalie Knapp" userId="03dfa7b6-2bae-4357-ace2-dbb271fc4790" providerId="ADAL" clId="{E1C9534D-E9B0-46BF-9D30-A7D2EDB92CD3}" dt="2023-07-28T18:15:41.289" v="942" actId="18131"/>
          <ac:picMkLst>
            <pc:docMk/>
            <pc:sldMk cId="1592477" sldId="263"/>
            <ac:picMk id="20" creationId="{EDF37364-DC47-C9B9-9237-C3123A9F0003}"/>
          </ac:picMkLst>
        </pc:picChg>
      </pc:sldChg>
      <pc:sldChg chg="addSp delSp modSp mod modClrScheme chgLayout">
        <pc:chgData name="Natalie Knapp" userId="03dfa7b6-2bae-4357-ace2-dbb271fc4790" providerId="ADAL" clId="{E1C9534D-E9B0-46BF-9D30-A7D2EDB92CD3}" dt="2023-07-28T18:16:35.909" v="944" actId="207"/>
        <pc:sldMkLst>
          <pc:docMk/>
          <pc:sldMk cId="215690643" sldId="264"/>
        </pc:sldMkLst>
        <pc:spChg chg="del mod">
          <ac:chgData name="Natalie Knapp" userId="03dfa7b6-2bae-4357-ace2-dbb271fc4790" providerId="ADAL" clId="{E1C9534D-E9B0-46BF-9D30-A7D2EDB92CD3}" dt="2023-07-28T18:07:40.953" v="888" actId="478"/>
          <ac:spMkLst>
            <pc:docMk/>
            <pc:sldMk cId="215690643" sldId="264"/>
            <ac:spMk id="2" creationId="{808BE427-E089-3642-B45B-64BC11B42AF7}"/>
          </ac:spMkLst>
        </pc:spChg>
        <pc:spChg chg="add del mod">
          <ac:chgData name="Natalie Knapp" userId="03dfa7b6-2bae-4357-ace2-dbb271fc4790" providerId="ADAL" clId="{E1C9534D-E9B0-46BF-9D30-A7D2EDB92CD3}" dt="2023-07-28T18:07:19.368" v="825" actId="478"/>
          <ac:spMkLst>
            <pc:docMk/>
            <pc:sldMk cId="215690643" sldId="264"/>
            <ac:spMk id="3" creationId="{F4BB7A14-7362-34A7-7F4B-1F3552B797FE}"/>
          </ac:spMkLst>
        </pc:spChg>
        <pc:spChg chg="add mod">
          <ac:chgData name="Natalie Knapp" userId="03dfa7b6-2bae-4357-ace2-dbb271fc4790" providerId="ADAL" clId="{E1C9534D-E9B0-46BF-9D30-A7D2EDB92CD3}" dt="2023-07-28T18:16:35.909" v="944" actId="207"/>
          <ac:spMkLst>
            <pc:docMk/>
            <pc:sldMk cId="215690643" sldId="264"/>
            <ac:spMk id="4" creationId="{AE66EF07-637A-17DE-D6B4-1D75723E2B79}"/>
          </ac:spMkLst>
        </pc:spChg>
        <pc:spChg chg="del">
          <ac:chgData name="Natalie Knapp" userId="03dfa7b6-2bae-4357-ace2-dbb271fc4790" providerId="ADAL" clId="{E1C9534D-E9B0-46BF-9D30-A7D2EDB92CD3}" dt="2023-07-28T18:06:52.053" v="817" actId="478"/>
          <ac:spMkLst>
            <pc:docMk/>
            <pc:sldMk cId="215690643" sldId="264"/>
            <ac:spMk id="7" creationId="{2B5E737B-9001-4296-AA10-0FC2C58BD588}"/>
          </ac:spMkLst>
        </pc:spChg>
        <pc:picChg chg="del">
          <ac:chgData name="Natalie Knapp" userId="03dfa7b6-2bae-4357-ace2-dbb271fc4790" providerId="ADAL" clId="{E1C9534D-E9B0-46BF-9D30-A7D2EDB92CD3}" dt="2023-07-28T18:06:50.545" v="816" actId="478"/>
          <ac:picMkLst>
            <pc:docMk/>
            <pc:sldMk cId="215690643" sldId="264"/>
            <ac:picMk id="5" creationId="{F6A41194-5E39-42DC-BB3D-626E1553846F}"/>
          </ac:picMkLst>
        </pc:picChg>
        <pc:picChg chg="del">
          <ac:chgData name="Natalie Knapp" userId="03dfa7b6-2bae-4357-ace2-dbb271fc4790" providerId="ADAL" clId="{E1C9534D-E9B0-46BF-9D30-A7D2EDB92CD3}" dt="2023-07-28T18:06:52.784" v="818" actId="478"/>
          <ac:picMkLst>
            <pc:docMk/>
            <pc:sldMk cId="215690643" sldId="264"/>
            <ac:picMk id="6" creationId="{ECE1100D-B93C-4589-828B-2EE0C2AEBC73}"/>
          </ac:picMkLst>
        </pc:picChg>
        <pc:picChg chg="add mod">
          <ac:chgData name="Natalie Knapp" userId="03dfa7b6-2bae-4357-ace2-dbb271fc4790" providerId="ADAL" clId="{E1C9534D-E9B0-46BF-9D30-A7D2EDB92CD3}" dt="2023-07-28T18:07:15.568" v="824"/>
          <ac:picMkLst>
            <pc:docMk/>
            <pc:sldMk cId="215690643" sldId="264"/>
            <ac:picMk id="8" creationId="{EB9BC407-997B-33AD-28BF-013C42B92371}"/>
          </ac:picMkLst>
        </pc:picChg>
      </pc:sldChg>
      <pc:sldChg chg="delSp modSp mod modClrScheme chgLayout">
        <pc:chgData name="Natalie Knapp" userId="03dfa7b6-2bae-4357-ace2-dbb271fc4790" providerId="ADAL" clId="{E1C9534D-E9B0-46BF-9D30-A7D2EDB92CD3}" dt="2023-07-28T18:16:25.468" v="943" actId="207"/>
        <pc:sldMkLst>
          <pc:docMk/>
          <pc:sldMk cId="1192231765" sldId="265"/>
        </pc:sldMkLst>
        <pc:spChg chg="mod">
          <ac:chgData name="Natalie Knapp" userId="03dfa7b6-2bae-4357-ace2-dbb271fc4790" providerId="ADAL" clId="{E1C9534D-E9B0-46BF-9D30-A7D2EDB92CD3}" dt="2023-07-28T18:16:25.468" v="943" actId="207"/>
          <ac:spMkLst>
            <pc:docMk/>
            <pc:sldMk cId="1192231765" sldId="265"/>
            <ac:spMk id="3" creationId="{E1E119D3-5C31-5946-A892-5BE995111422}"/>
          </ac:spMkLst>
        </pc:spChg>
        <pc:picChg chg="mod">
          <ac:chgData name="Natalie Knapp" userId="03dfa7b6-2bae-4357-ace2-dbb271fc4790" providerId="ADAL" clId="{E1C9534D-E9B0-46BF-9D30-A7D2EDB92CD3}" dt="2023-07-28T18:12:55.513" v="921" actId="1076"/>
          <ac:picMkLst>
            <pc:docMk/>
            <pc:sldMk cId="1192231765" sldId="265"/>
            <ac:picMk id="5" creationId="{5072870C-0AF8-4790-B5D1-6424FDE484B9}"/>
          </ac:picMkLst>
        </pc:picChg>
        <pc:picChg chg="del">
          <ac:chgData name="Natalie Knapp" userId="03dfa7b6-2bae-4357-ace2-dbb271fc4790" providerId="ADAL" clId="{E1C9534D-E9B0-46BF-9D30-A7D2EDB92CD3}" dt="2023-07-28T18:11:24.381" v="890" actId="478"/>
          <ac:picMkLst>
            <pc:docMk/>
            <pc:sldMk cId="1192231765" sldId="265"/>
            <ac:picMk id="6" creationId="{ECE1100D-B93C-4589-828B-2EE0C2AEBC73}"/>
          </ac:picMkLst>
        </pc:picChg>
      </pc:sldChg>
      <pc:sldChg chg="addSp delSp modSp mod modClrScheme chgLayout">
        <pc:chgData name="Natalie Knapp" userId="03dfa7b6-2bae-4357-ace2-dbb271fc4790" providerId="ADAL" clId="{E1C9534D-E9B0-46BF-9D30-A7D2EDB92CD3}" dt="2023-07-28T19:17:47.242" v="2536" actId="207"/>
        <pc:sldMkLst>
          <pc:docMk/>
          <pc:sldMk cId="1916318560" sldId="267"/>
        </pc:sldMkLst>
        <pc:spChg chg="del mod">
          <ac:chgData name="Natalie Knapp" userId="03dfa7b6-2bae-4357-ace2-dbb271fc4790" providerId="ADAL" clId="{E1C9534D-E9B0-46BF-9D30-A7D2EDB92CD3}" dt="2023-07-28T18:46:14.152" v="1897" actId="478"/>
          <ac:spMkLst>
            <pc:docMk/>
            <pc:sldMk cId="1916318560" sldId="267"/>
            <ac:spMk id="2" creationId="{808BE427-E089-3642-B45B-64BC11B42AF7}"/>
          </ac:spMkLst>
        </pc:spChg>
        <pc:spChg chg="add mod">
          <ac:chgData name="Natalie Knapp" userId="03dfa7b6-2bae-4357-ace2-dbb271fc4790" providerId="ADAL" clId="{E1C9534D-E9B0-46BF-9D30-A7D2EDB92CD3}" dt="2023-07-28T19:17:47.242" v="2536" actId="207"/>
          <ac:spMkLst>
            <pc:docMk/>
            <pc:sldMk cId="1916318560" sldId="267"/>
            <ac:spMk id="3" creationId="{032BBFE0-C0D5-E10D-43ED-8AF554FDC3E1}"/>
          </ac:spMkLst>
        </pc:spChg>
        <pc:spChg chg="del">
          <ac:chgData name="Natalie Knapp" userId="03dfa7b6-2bae-4357-ace2-dbb271fc4790" providerId="ADAL" clId="{E1C9534D-E9B0-46BF-9D30-A7D2EDB92CD3}" dt="2023-07-28T18:45:32.306" v="1844" actId="478"/>
          <ac:spMkLst>
            <pc:docMk/>
            <pc:sldMk cId="1916318560" sldId="267"/>
            <ac:spMk id="8" creationId="{48FA4BE3-CFF0-48C1-A747-6293BC71E7C7}"/>
          </ac:spMkLst>
        </pc:spChg>
        <pc:picChg chg="del">
          <ac:chgData name="Natalie Knapp" userId="03dfa7b6-2bae-4357-ace2-dbb271fc4790" providerId="ADAL" clId="{E1C9534D-E9B0-46BF-9D30-A7D2EDB92CD3}" dt="2023-07-28T18:45:31.200" v="1843" actId="478"/>
          <ac:picMkLst>
            <pc:docMk/>
            <pc:sldMk cId="1916318560" sldId="267"/>
            <ac:picMk id="4" creationId="{A799ED57-9FE3-00B4-9298-9226B0C284DC}"/>
          </ac:picMkLst>
        </pc:picChg>
        <pc:picChg chg="add mod">
          <ac:chgData name="Natalie Knapp" userId="03dfa7b6-2bae-4357-ace2-dbb271fc4790" providerId="ADAL" clId="{E1C9534D-E9B0-46BF-9D30-A7D2EDB92CD3}" dt="2023-07-28T18:46:24.769" v="1898" actId="14826"/>
          <ac:picMkLst>
            <pc:docMk/>
            <pc:sldMk cId="1916318560" sldId="267"/>
            <ac:picMk id="5" creationId="{26813337-CD32-8E78-75E7-A7133B330F50}"/>
          </ac:picMkLst>
        </pc:picChg>
        <pc:picChg chg="del">
          <ac:chgData name="Natalie Knapp" userId="03dfa7b6-2bae-4357-ace2-dbb271fc4790" providerId="ADAL" clId="{E1C9534D-E9B0-46BF-9D30-A7D2EDB92CD3}" dt="2023-07-28T18:45:35.628" v="1846" actId="478"/>
          <ac:picMkLst>
            <pc:docMk/>
            <pc:sldMk cId="1916318560" sldId="267"/>
            <ac:picMk id="6" creationId="{ECE1100D-B93C-4589-828B-2EE0C2AEBC73}"/>
          </ac:picMkLst>
        </pc:picChg>
      </pc:sldChg>
      <pc:sldChg chg="addSp delSp modSp mod modClrScheme delCm chgLayout">
        <pc:chgData name="Natalie Knapp" userId="03dfa7b6-2bae-4357-ace2-dbb271fc4790" providerId="ADAL" clId="{E1C9534D-E9B0-46BF-9D30-A7D2EDB92CD3}" dt="2023-07-28T18:45:02.008" v="1842" actId="478"/>
        <pc:sldMkLst>
          <pc:docMk/>
          <pc:sldMk cId="1936658501" sldId="268"/>
        </pc:sldMkLst>
        <pc:spChg chg="del mod">
          <ac:chgData name="Natalie Knapp" userId="03dfa7b6-2bae-4357-ace2-dbb271fc4790" providerId="ADAL" clId="{E1C9534D-E9B0-46BF-9D30-A7D2EDB92CD3}" dt="2023-07-28T18:45:02.008" v="1842" actId="478"/>
          <ac:spMkLst>
            <pc:docMk/>
            <pc:sldMk cId="1936658501" sldId="268"/>
            <ac:spMk id="2" creationId="{808BE427-E089-3642-B45B-64BC11B42AF7}"/>
          </ac:spMkLst>
        </pc:spChg>
        <pc:spChg chg="add mod">
          <ac:chgData name="Natalie Knapp" userId="03dfa7b6-2bae-4357-ace2-dbb271fc4790" providerId="ADAL" clId="{E1C9534D-E9B0-46BF-9D30-A7D2EDB92CD3}" dt="2023-07-28T18:45:00.655" v="1841" actId="1076"/>
          <ac:spMkLst>
            <pc:docMk/>
            <pc:sldMk cId="1936658501" sldId="268"/>
            <ac:spMk id="3" creationId="{4A35D460-5840-9033-EB5A-00B595767ED4}"/>
          </ac:spMkLst>
        </pc:spChg>
        <pc:spChg chg="del mod">
          <ac:chgData name="Natalie Knapp" userId="03dfa7b6-2bae-4357-ace2-dbb271fc4790" providerId="ADAL" clId="{E1C9534D-E9B0-46BF-9D30-A7D2EDB92CD3}" dt="2023-07-28T18:44:32.114" v="1769" actId="478"/>
          <ac:spMkLst>
            <pc:docMk/>
            <pc:sldMk cId="1936658501" sldId="268"/>
            <ac:spMk id="8" creationId="{48FA4BE3-CFF0-48C1-A747-6293BC71E7C7}"/>
          </ac:spMkLst>
        </pc:spChg>
        <pc:picChg chg="del">
          <ac:chgData name="Natalie Knapp" userId="03dfa7b6-2bae-4357-ace2-dbb271fc4790" providerId="ADAL" clId="{E1C9534D-E9B0-46BF-9D30-A7D2EDB92CD3}" dt="2023-07-28T18:44:30.641" v="1767" actId="478"/>
          <ac:picMkLst>
            <pc:docMk/>
            <pc:sldMk cId="1936658501" sldId="268"/>
            <ac:picMk id="5" creationId="{B8C6A699-A560-F716-80F3-CA87BECCA962}"/>
          </ac:picMkLst>
        </pc:picChg>
        <pc:picChg chg="del">
          <ac:chgData name="Natalie Knapp" userId="03dfa7b6-2bae-4357-ace2-dbb271fc4790" providerId="ADAL" clId="{E1C9534D-E9B0-46BF-9D30-A7D2EDB92CD3}" dt="2023-07-28T18:44:32.512" v="1770" actId="478"/>
          <ac:picMkLst>
            <pc:docMk/>
            <pc:sldMk cId="1936658501" sldId="268"/>
            <ac:picMk id="6" creationId="{ECE1100D-B93C-4589-828B-2EE0C2AEBC73}"/>
          </ac:picMkLst>
        </pc:picChg>
      </pc:sldChg>
      <pc:sldChg chg="addSp delSp modSp mod modClrScheme delAnim chgLayout">
        <pc:chgData name="Natalie Knapp" userId="03dfa7b6-2bae-4357-ace2-dbb271fc4790" providerId="ADAL" clId="{E1C9534D-E9B0-46BF-9D30-A7D2EDB92CD3}" dt="2023-07-28T19:17:48.540" v="2538" actId="207"/>
        <pc:sldMkLst>
          <pc:docMk/>
          <pc:sldMk cId="4237188475" sldId="269"/>
        </pc:sldMkLst>
        <pc:spChg chg="del mod">
          <ac:chgData name="Natalie Knapp" userId="03dfa7b6-2bae-4357-ace2-dbb271fc4790" providerId="ADAL" clId="{E1C9534D-E9B0-46BF-9D30-A7D2EDB92CD3}" dt="2023-07-28T18:18:15.226" v="1140" actId="478"/>
          <ac:spMkLst>
            <pc:docMk/>
            <pc:sldMk cId="4237188475" sldId="269"/>
            <ac:spMk id="2" creationId="{808BE427-E089-3642-B45B-64BC11B42AF7}"/>
          </ac:spMkLst>
        </pc:spChg>
        <pc:spChg chg="add del mod">
          <ac:chgData name="Natalie Knapp" userId="03dfa7b6-2bae-4357-ace2-dbb271fc4790" providerId="ADAL" clId="{E1C9534D-E9B0-46BF-9D30-A7D2EDB92CD3}" dt="2023-07-28T18:18:31.482" v="1146" actId="14100"/>
          <ac:spMkLst>
            <pc:docMk/>
            <pc:sldMk cId="4237188475" sldId="269"/>
            <ac:spMk id="3" creationId="{85718379-A8F2-679B-8DF9-38874A1B5C27}"/>
          </ac:spMkLst>
        </pc:spChg>
        <pc:spChg chg="add del mod">
          <ac:chgData name="Natalie Knapp" userId="03dfa7b6-2bae-4357-ace2-dbb271fc4790" providerId="ADAL" clId="{E1C9534D-E9B0-46BF-9D30-A7D2EDB92CD3}" dt="2023-07-28T19:17:48.540" v="2538" actId="207"/>
          <ac:spMkLst>
            <pc:docMk/>
            <pc:sldMk cId="4237188475" sldId="269"/>
            <ac:spMk id="4" creationId="{997CABB3-F36E-F621-75D5-28359D8850EC}"/>
          </ac:spMkLst>
        </pc:spChg>
        <pc:spChg chg="del">
          <ac:chgData name="Natalie Knapp" userId="03dfa7b6-2bae-4357-ace2-dbb271fc4790" providerId="ADAL" clId="{E1C9534D-E9B0-46BF-9D30-A7D2EDB92CD3}" dt="2023-07-28T18:16:59.111" v="947" actId="478"/>
          <ac:spMkLst>
            <pc:docMk/>
            <pc:sldMk cId="4237188475" sldId="269"/>
            <ac:spMk id="8" creationId="{48FA4BE3-CFF0-48C1-A747-6293BC71E7C7}"/>
          </ac:spMkLst>
        </pc:spChg>
        <pc:picChg chg="del">
          <ac:chgData name="Natalie Knapp" userId="03dfa7b6-2bae-4357-ace2-dbb271fc4790" providerId="ADAL" clId="{E1C9534D-E9B0-46BF-9D30-A7D2EDB92CD3}" dt="2023-07-28T18:16:58.123" v="946" actId="478"/>
          <ac:picMkLst>
            <pc:docMk/>
            <pc:sldMk cId="4237188475" sldId="269"/>
            <ac:picMk id="5" creationId="{F52ECE89-A068-4211-867A-D729DF5435AC}"/>
          </ac:picMkLst>
        </pc:picChg>
        <pc:picChg chg="del">
          <ac:chgData name="Natalie Knapp" userId="03dfa7b6-2bae-4357-ace2-dbb271fc4790" providerId="ADAL" clId="{E1C9534D-E9B0-46BF-9D30-A7D2EDB92CD3}" dt="2023-07-28T18:16:46.207" v="945" actId="478"/>
          <ac:picMkLst>
            <pc:docMk/>
            <pc:sldMk cId="4237188475" sldId="269"/>
            <ac:picMk id="6" creationId="{ECE1100D-B93C-4589-828B-2EE0C2AEBC73}"/>
          </ac:picMkLst>
        </pc:picChg>
        <pc:picChg chg="add del mod">
          <ac:chgData name="Natalie Knapp" userId="03dfa7b6-2bae-4357-ace2-dbb271fc4790" providerId="ADAL" clId="{E1C9534D-E9B0-46BF-9D30-A7D2EDB92CD3}" dt="2023-07-28T18:19:06.083" v="1147" actId="14826"/>
          <ac:picMkLst>
            <pc:docMk/>
            <pc:sldMk cId="4237188475" sldId="269"/>
            <ac:picMk id="7" creationId="{CAE4184D-740D-F97F-D738-529FEA17225C}"/>
          </ac:picMkLst>
        </pc:picChg>
      </pc:sldChg>
      <pc:sldChg chg="addSp delSp modSp mod modClrScheme modAnim chgLayout">
        <pc:chgData name="Natalie Knapp" userId="03dfa7b6-2bae-4357-ace2-dbb271fc4790" providerId="ADAL" clId="{E1C9534D-E9B0-46BF-9D30-A7D2EDB92CD3}" dt="2023-07-28T19:17:40.090" v="2533" actId="207"/>
        <pc:sldMkLst>
          <pc:docMk/>
          <pc:sldMk cId="1177708380" sldId="279"/>
        </pc:sldMkLst>
        <pc:spChg chg="del">
          <ac:chgData name="Natalie Knapp" userId="03dfa7b6-2bae-4357-ace2-dbb271fc4790" providerId="ADAL" clId="{E1C9534D-E9B0-46BF-9D30-A7D2EDB92CD3}" dt="2023-07-28T18:49:54.844" v="2048" actId="478"/>
          <ac:spMkLst>
            <pc:docMk/>
            <pc:sldMk cId="1177708380" sldId="279"/>
            <ac:spMk id="2" creationId="{808BE427-E089-3642-B45B-64BC11B42AF7}"/>
          </ac:spMkLst>
        </pc:spChg>
        <pc:spChg chg="mod">
          <ac:chgData name="Natalie Knapp" userId="03dfa7b6-2bae-4357-ace2-dbb271fc4790" providerId="ADAL" clId="{E1C9534D-E9B0-46BF-9D30-A7D2EDB92CD3}" dt="2023-07-28T18:50:56.781" v="2064" actId="1035"/>
          <ac:spMkLst>
            <pc:docMk/>
            <pc:sldMk cId="1177708380" sldId="279"/>
            <ac:spMk id="4" creationId="{0A5E3F00-A2D5-4CB0-99D0-594BE1793CB7}"/>
          </ac:spMkLst>
        </pc:spChg>
        <pc:spChg chg="add mod">
          <ac:chgData name="Natalie Knapp" userId="03dfa7b6-2bae-4357-ace2-dbb271fc4790" providerId="ADAL" clId="{E1C9534D-E9B0-46BF-9D30-A7D2EDB92CD3}" dt="2023-07-28T18:50:56.781" v="2064" actId="1035"/>
          <ac:spMkLst>
            <pc:docMk/>
            <pc:sldMk cId="1177708380" sldId="279"/>
            <ac:spMk id="6" creationId="{A5223F7F-0507-CDD1-6C54-59EFEE04C39B}"/>
          </ac:spMkLst>
        </pc:spChg>
        <pc:spChg chg="add mod">
          <ac:chgData name="Natalie Knapp" userId="03dfa7b6-2bae-4357-ace2-dbb271fc4790" providerId="ADAL" clId="{E1C9534D-E9B0-46BF-9D30-A7D2EDB92CD3}" dt="2023-07-28T19:17:40.090" v="2533" actId="207"/>
          <ac:spMkLst>
            <pc:docMk/>
            <pc:sldMk cId="1177708380" sldId="279"/>
            <ac:spMk id="7" creationId="{40F0B542-90C4-85B3-E8D7-9CA063A37D2E}"/>
          </ac:spMkLst>
        </pc:spChg>
        <pc:spChg chg="del">
          <ac:chgData name="Natalie Knapp" userId="03dfa7b6-2bae-4357-ace2-dbb271fc4790" providerId="ADAL" clId="{E1C9534D-E9B0-46BF-9D30-A7D2EDB92CD3}" dt="2023-07-28T18:46:42.158" v="1901" actId="478"/>
          <ac:spMkLst>
            <pc:docMk/>
            <pc:sldMk cId="1177708380" sldId="279"/>
            <ac:spMk id="8" creationId="{48FA4BE3-CFF0-48C1-A747-6293BC71E7C7}"/>
          </ac:spMkLst>
        </pc:spChg>
        <pc:picChg chg="add mod">
          <ac:chgData name="Natalie Knapp" userId="03dfa7b6-2bae-4357-ace2-dbb271fc4790" providerId="ADAL" clId="{E1C9534D-E9B0-46BF-9D30-A7D2EDB92CD3}" dt="2023-07-28T18:56:52.467" v="2092" actId="14826"/>
          <ac:picMkLst>
            <pc:docMk/>
            <pc:sldMk cId="1177708380" sldId="279"/>
            <ac:picMk id="3" creationId="{0EA2B6AC-3D21-A1AC-6A25-FFEC746F553F}"/>
          </ac:picMkLst>
        </pc:picChg>
        <pc:picChg chg="del">
          <ac:chgData name="Natalie Knapp" userId="03dfa7b6-2bae-4357-ace2-dbb271fc4790" providerId="ADAL" clId="{E1C9534D-E9B0-46BF-9D30-A7D2EDB92CD3}" dt="2023-07-28T18:46:41.177" v="1900" actId="478"/>
          <ac:picMkLst>
            <pc:docMk/>
            <pc:sldMk cId="1177708380" sldId="279"/>
            <ac:picMk id="5" creationId="{3A838A1E-1C39-DAD7-DA6A-D0ADA9923950}"/>
          </ac:picMkLst>
        </pc:picChg>
      </pc:sldChg>
      <pc:sldChg chg="addSp delSp modSp mod modClrScheme chgLayout">
        <pc:chgData name="Natalie Knapp" userId="03dfa7b6-2bae-4357-ace2-dbb271fc4790" providerId="ADAL" clId="{E1C9534D-E9B0-46BF-9D30-A7D2EDB92CD3}" dt="2023-07-28T19:01:59.949" v="2219" actId="207"/>
        <pc:sldMkLst>
          <pc:docMk/>
          <pc:sldMk cId="1993452996" sldId="280"/>
        </pc:sldMkLst>
        <pc:spChg chg="mod">
          <ac:chgData name="Natalie Knapp" userId="03dfa7b6-2bae-4357-ace2-dbb271fc4790" providerId="ADAL" clId="{E1C9534D-E9B0-46BF-9D30-A7D2EDB92CD3}" dt="2023-07-28T19:01:59.949" v="2219" actId="207"/>
          <ac:spMkLst>
            <pc:docMk/>
            <pc:sldMk cId="1993452996" sldId="280"/>
            <ac:spMk id="2" creationId="{808BE427-E089-3642-B45B-64BC11B42AF7}"/>
          </ac:spMkLst>
        </pc:spChg>
        <pc:spChg chg="del mod">
          <ac:chgData name="Natalie Knapp" userId="03dfa7b6-2bae-4357-ace2-dbb271fc4790" providerId="ADAL" clId="{E1C9534D-E9B0-46BF-9D30-A7D2EDB92CD3}" dt="2023-07-28T18:58:46.425" v="2164" actId="478"/>
          <ac:spMkLst>
            <pc:docMk/>
            <pc:sldMk cId="1993452996" sldId="280"/>
            <ac:spMk id="3" creationId="{6C7596BA-73CC-DB4D-86D2-E2AC939B0E7C}"/>
          </ac:spMkLst>
        </pc:spChg>
        <pc:spChg chg="add mod">
          <ac:chgData name="Natalie Knapp" userId="03dfa7b6-2bae-4357-ace2-dbb271fc4790" providerId="ADAL" clId="{E1C9534D-E9B0-46BF-9D30-A7D2EDB92CD3}" dt="2023-07-28T18:58:52.583" v="2167" actId="1076"/>
          <ac:spMkLst>
            <pc:docMk/>
            <pc:sldMk cId="1993452996" sldId="280"/>
            <ac:spMk id="4" creationId="{EBEC6558-995B-12EC-D05A-185FBC61E7FC}"/>
          </ac:spMkLst>
        </pc:spChg>
        <pc:spChg chg="del">
          <ac:chgData name="Natalie Knapp" userId="03dfa7b6-2bae-4357-ace2-dbb271fc4790" providerId="ADAL" clId="{E1C9534D-E9B0-46BF-9D30-A7D2EDB92CD3}" dt="2023-07-28T18:57:08.745" v="2094" actId="478"/>
          <ac:spMkLst>
            <pc:docMk/>
            <pc:sldMk cId="1993452996" sldId="280"/>
            <ac:spMk id="8" creationId="{48FA4BE3-CFF0-48C1-A747-6293BC71E7C7}"/>
          </ac:spMkLst>
        </pc:spChg>
        <pc:spChg chg="del mod">
          <ac:chgData name="Natalie Knapp" userId="03dfa7b6-2bae-4357-ace2-dbb271fc4790" providerId="ADAL" clId="{E1C9534D-E9B0-46BF-9D30-A7D2EDB92CD3}" dt="2023-07-28T18:59:35.840" v="2200" actId="478"/>
          <ac:spMkLst>
            <pc:docMk/>
            <pc:sldMk cId="1993452996" sldId="280"/>
            <ac:spMk id="9" creationId="{5270F16F-551A-291F-BB44-5E0F6487FB72}"/>
          </ac:spMkLst>
        </pc:spChg>
        <pc:spChg chg="add del mod">
          <ac:chgData name="Natalie Knapp" userId="03dfa7b6-2bae-4357-ace2-dbb271fc4790" providerId="ADAL" clId="{E1C9534D-E9B0-46BF-9D30-A7D2EDB92CD3}" dt="2023-07-28T18:58:48.385" v="2165" actId="478"/>
          <ac:spMkLst>
            <pc:docMk/>
            <pc:sldMk cId="1993452996" sldId="280"/>
            <ac:spMk id="10" creationId="{7444D1E0-3AC5-8A05-4393-322E29D37D5C}"/>
          </ac:spMkLst>
        </pc:spChg>
        <pc:picChg chg="del">
          <ac:chgData name="Natalie Knapp" userId="03dfa7b6-2bae-4357-ace2-dbb271fc4790" providerId="ADAL" clId="{E1C9534D-E9B0-46BF-9D30-A7D2EDB92CD3}" dt="2023-07-28T18:57:07.512" v="2093" actId="478"/>
          <ac:picMkLst>
            <pc:docMk/>
            <pc:sldMk cId="1993452996" sldId="280"/>
            <ac:picMk id="5" creationId="{36CF1BCA-4229-FA3E-0136-1973B6247DC6}"/>
          </ac:picMkLst>
        </pc:picChg>
        <pc:picChg chg="del">
          <ac:chgData name="Natalie Knapp" userId="03dfa7b6-2bae-4357-ace2-dbb271fc4790" providerId="ADAL" clId="{E1C9534D-E9B0-46BF-9D30-A7D2EDB92CD3}" dt="2023-07-28T18:57:09.633" v="2095" actId="478"/>
          <ac:picMkLst>
            <pc:docMk/>
            <pc:sldMk cId="1993452996" sldId="280"/>
            <ac:picMk id="6" creationId="{ECE1100D-B93C-4589-828B-2EE0C2AEBC73}"/>
          </ac:picMkLst>
        </pc:picChg>
        <pc:picChg chg="add del mod">
          <ac:chgData name="Natalie Knapp" userId="03dfa7b6-2bae-4357-ace2-dbb271fc4790" providerId="ADAL" clId="{E1C9534D-E9B0-46BF-9D30-A7D2EDB92CD3}" dt="2023-07-28T18:58:49.521" v="2166" actId="478"/>
          <ac:picMkLst>
            <pc:docMk/>
            <pc:sldMk cId="1993452996" sldId="280"/>
            <ac:picMk id="7" creationId="{430DAEF3-DFBE-1E2D-3A09-63C2FF9D7D50}"/>
          </ac:picMkLst>
        </pc:picChg>
      </pc:sldChg>
      <pc:sldChg chg="addSp delSp modSp mod modClrScheme chgLayout">
        <pc:chgData name="Natalie Knapp" userId="03dfa7b6-2bae-4357-ace2-dbb271fc4790" providerId="ADAL" clId="{E1C9534D-E9B0-46BF-9D30-A7D2EDB92CD3}" dt="2023-07-28T19:17:46.479" v="2535" actId="207"/>
        <pc:sldMkLst>
          <pc:docMk/>
          <pc:sldMk cId="4185840591" sldId="286"/>
        </pc:sldMkLst>
        <pc:spChg chg="add del mod">
          <ac:chgData name="Natalie Knapp" userId="03dfa7b6-2bae-4357-ace2-dbb271fc4790" providerId="ADAL" clId="{E1C9534D-E9B0-46BF-9D30-A7D2EDB92CD3}" dt="2023-07-28T18:54:00.538" v="2077" actId="478"/>
          <ac:spMkLst>
            <pc:docMk/>
            <pc:sldMk cId="4185840591" sldId="286"/>
            <ac:spMk id="2" creationId="{FCB7B06A-27D4-2782-5BA5-086D67949F09}"/>
          </ac:spMkLst>
        </pc:spChg>
        <pc:spChg chg="mod">
          <ac:chgData name="Natalie Knapp" userId="03dfa7b6-2bae-4357-ace2-dbb271fc4790" providerId="ADAL" clId="{E1C9534D-E9B0-46BF-9D30-A7D2EDB92CD3}" dt="2023-07-28T19:17:46.479" v="2535" actId="207"/>
          <ac:spMkLst>
            <pc:docMk/>
            <pc:sldMk cId="4185840591" sldId="286"/>
            <ac:spMk id="10" creationId="{0B1EA1E3-3213-473E-AA8B-64D0C12A37C7}"/>
          </ac:spMkLst>
        </pc:spChg>
        <pc:spChg chg="del">
          <ac:chgData name="Natalie Knapp" userId="03dfa7b6-2bae-4357-ace2-dbb271fc4790" providerId="ADAL" clId="{E1C9534D-E9B0-46BF-9D30-A7D2EDB92CD3}" dt="2023-07-28T18:51:44.764" v="2069" actId="478"/>
          <ac:spMkLst>
            <pc:docMk/>
            <pc:sldMk cId="4185840591" sldId="286"/>
            <ac:spMk id="12" creationId="{1E865DD8-B356-41DB-9A03-E610825092F6}"/>
          </ac:spMkLst>
        </pc:spChg>
        <pc:picChg chg="del">
          <ac:chgData name="Natalie Knapp" userId="03dfa7b6-2bae-4357-ace2-dbb271fc4790" providerId="ADAL" clId="{E1C9534D-E9B0-46BF-9D30-A7D2EDB92CD3}" dt="2023-07-28T18:51:43.780" v="2068" actId="478"/>
          <ac:picMkLst>
            <pc:docMk/>
            <pc:sldMk cId="4185840591" sldId="286"/>
            <ac:picMk id="3" creationId="{33FE28AE-6152-B602-53AE-CC0E931D6A57}"/>
          </ac:picMkLst>
        </pc:picChg>
        <pc:picChg chg="add mod">
          <ac:chgData name="Natalie Knapp" userId="03dfa7b6-2bae-4357-ace2-dbb271fc4790" providerId="ADAL" clId="{E1C9534D-E9B0-46BF-9D30-A7D2EDB92CD3}" dt="2023-07-28T18:56:41.942" v="2091" actId="14826"/>
          <ac:picMkLst>
            <pc:docMk/>
            <pc:sldMk cId="4185840591" sldId="286"/>
            <ac:picMk id="4" creationId="{5F487AD4-4474-6495-CAC7-69AEC01F6CA1}"/>
          </ac:picMkLst>
        </pc:picChg>
        <pc:picChg chg="del">
          <ac:chgData name="Natalie Knapp" userId="03dfa7b6-2bae-4357-ace2-dbb271fc4790" providerId="ADAL" clId="{E1C9534D-E9B0-46BF-9D30-A7D2EDB92CD3}" dt="2023-07-28T18:51:45.772" v="2070" actId="478"/>
          <ac:picMkLst>
            <pc:docMk/>
            <pc:sldMk cId="4185840591" sldId="286"/>
            <ac:picMk id="6" creationId="{ECE1100D-B93C-4589-828B-2EE0C2AEBC73}"/>
          </ac:picMkLst>
        </pc:picChg>
      </pc:sldChg>
      <pc:sldChg chg="addSp delSp modSp mod modClrScheme chgLayout">
        <pc:chgData name="Natalie Knapp" userId="03dfa7b6-2bae-4357-ace2-dbb271fc4790" providerId="ADAL" clId="{E1C9534D-E9B0-46BF-9D30-A7D2EDB92CD3}" dt="2023-07-28T18:33:26.444" v="1392" actId="1076"/>
        <pc:sldMkLst>
          <pc:docMk/>
          <pc:sldMk cId="1453409225" sldId="287"/>
        </pc:sldMkLst>
        <pc:spChg chg="del">
          <ac:chgData name="Natalie Knapp" userId="03dfa7b6-2bae-4357-ace2-dbb271fc4790" providerId="ADAL" clId="{E1C9534D-E9B0-46BF-9D30-A7D2EDB92CD3}" dt="2023-07-28T17:08:45.295" v="255" actId="478"/>
          <ac:spMkLst>
            <pc:docMk/>
            <pc:sldMk cId="1453409225" sldId="287"/>
            <ac:spMk id="4" creationId="{B0CC9AF4-AABB-BB40-8B5D-358C0551C1DC}"/>
          </ac:spMkLst>
        </pc:spChg>
        <pc:spChg chg="add del mod">
          <ac:chgData name="Natalie Knapp" userId="03dfa7b6-2bae-4357-ace2-dbb271fc4790" providerId="ADAL" clId="{E1C9534D-E9B0-46BF-9D30-A7D2EDB92CD3}" dt="2023-07-28T18:32:09.570" v="1336" actId="478"/>
          <ac:spMkLst>
            <pc:docMk/>
            <pc:sldMk cId="1453409225" sldId="287"/>
            <ac:spMk id="5" creationId="{CA1E90D1-EA44-9945-06DE-C76EBC24FCB8}"/>
          </ac:spMkLst>
        </pc:spChg>
        <pc:spChg chg="add mod">
          <ac:chgData name="Natalie Knapp" userId="03dfa7b6-2bae-4357-ace2-dbb271fc4790" providerId="ADAL" clId="{E1C9534D-E9B0-46BF-9D30-A7D2EDB92CD3}" dt="2023-07-28T18:33:26.444" v="1392" actId="1076"/>
          <ac:spMkLst>
            <pc:docMk/>
            <pc:sldMk cId="1453409225" sldId="287"/>
            <ac:spMk id="6" creationId="{D181C662-0406-6263-F6AF-50E19B07A428}"/>
          </ac:spMkLst>
        </pc:spChg>
        <pc:picChg chg="add del mod">
          <ac:chgData name="Natalie Knapp" userId="03dfa7b6-2bae-4357-ace2-dbb271fc4790" providerId="ADAL" clId="{E1C9534D-E9B0-46BF-9D30-A7D2EDB92CD3}" dt="2023-07-28T17:08:04.978" v="250" actId="21"/>
          <ac:picMkLst>
            <pc:docMk/>
            <pc:sldMk cId="1453409225" sldId="287"/>
            <ac:picMk id="2" creationId="{C3EA7547-24E4-442C-9BBB-24722D7EA1B1}"/>
          </ac:picMkLst>
        </pc:picChg>
        <pc:picChg chg="del">
          <ac:chgData name="Natalie Knapp" userId="03dfa7b6-2bae-4357-ace2-dbb271fc4790" providerId="ADAL" clId="{E1C9534D-E9B0-46BF-9D30-A7D2EDB92CD3}" dt="2023-07-28T17:07:52.839" v="245" actId="478"/>
          <ac:picMkLst>
            <pc:docMk/>
            <pc:sldMk cId="1453409225" sldId="287"/>
            <ac:picMk id="3" creationId="{96170727-9B05-26FD-944A-ACA3F6733C0D}"/>
          </ac:picMkLst>
        </pc:picChg>
        <pc:picChg chg="add del mod">
          <ac:chgData name="Natalie Knapp" userId="03dfa7b6-2bae-4357-ace2-dbb271fc4790" providerId="ADAL" clId="{E1C9534D-E9B0-46BF-9D30-A7D2EDB92CD3}" dt="2023-07-28T18:33:18.069" v="1387" actId="478"/>
          <ac:picMkLst>
            <pc:docMk/>
            <pc:sldMk cId="1453409225" sldId="287"/>
            <ac:picMk id="7" creationId="{BFA0B75D-7C9B-08F0-1A34-7E232B882F9A}"/>
          </ac:picMkLst>
        </pc:picChg>
      </pc:sldChg>
      <pc:sldChg chg="addSp delSp modSp mod modClrScheme chgLayout">
        <pc:chgData name="Natalie Knapp" userId="03dfa7b6-2bae-4357-ace2-dbb271fc4790" providerId="ADAL" clId="{E1C9534D-E9B0-46BF-9D30-A7D2EDB92CD3}" dt="2023-07-28T19:17:49.322" v="2539" actId="207"/>
        <pc:sldMkLst>
          <pc:docMk/>
          <pc:sldMk cId="3726857947" sldId="288"/>
        </pc:sldMkLst>
        <pc:spChg chg="add mod">
          <ac:chgData name="Natalie Knapp" userId="03dfa7b6-2bae-4357-ace2-dbb271fc4790" providerId="ADAL" clId="{E1C9534D-E9B0-46BF-9D30-A7D2EDB92CD3}" dt="2023-07-28T17:32:22.566" v="474" actId="1076"/>
          <ac:spMkLst>
            <pc:docMk/>
            <pc:sldMk cId="3726857947" sldId="288"/>
            <ac:spMk id="2" creationId="{EAED7FD3-B748-16FE-4328-C2BE317C1C13}"/>
          </ac:spMkLst>
        </pc:spChg>
        <pc:spChg chg="del mod">
          <ac:chgData name="Natalie Knapp" userId="03dfa7b6-2bae-4357-ace2-dbb271fc4790" providerId="ADAL" clId="{E1C9534D-E9B0-46BF-9D30-A7D2EDB92CD3}" dt="2023-07-28T18:07:05.422" v="821" actId="478"/>
          <ac:spMkLst>
            <pc:docMk/>
            <pc:sldMk cId="3726857947" sldId="288"/>
            <ac:spMk id="3" creationId="{F6E367C1-08A6-6045-80A1-6AD8D59E5C75}"/>
          </ac:spMkLst>
        </pc:spChg>
        <pc:spChg chg="del mod">
          <ac:chgData name="Natalie Knapp" userId="03dfa7b6-2bae-4357-ace2-dbb271fc4790" providerId="ADAL" clId="{E1C9534D-E9B0-46BF-9D30-A7D2EDB92CD3}" dt="2023-07-28T18:07:07.104" v="822" actId="478"/>
          <ac:spMkLst>
            <pc:docMk/>
            <pc:sldMk cId="3726857947" sldId="288"/>
            <ac:spMk id="4" creationId="{F3FD524D-DBD0-CF4F-9604-4C5249DCCF0B}"/>
          </ac:spMkLst>
        </pc:spChg>
        <pc:spChg chg="add mod">
          <ac:chgData name="Natalie Knapp" userId="03dfa7b6-2bae-4357-ace2-dbb271fc4790" providerId="ADAL" clId="{E1C9534D-E9B0-46BF-9D30-A7D2EDB92CD3}" dt="2023-07-28T19:17:49.322" v="2539" actId="207"/>
          <ac:spMkLst>
            <pc:docMk/>
            <pc:sldMk cId="3726857947" sldId="288"/>
            <ac:spMk id="5" creationId="{F5F800F1-C20F-F70C-8A7F-A8E3EB651A39}"/>
          </ac:spMkLst>
        </pc:spChg>
        <pc:picChg chg="del mod">
          <ac:chgData name="Natalie Knapp" userId="03dfa7b6-2bae-4357-ace2-dbb271fc4790" providerId="ADAL" clId="{E1C9534D-E9B0-46BF-9D30-A7D2EDB92CD3}" dt="2023-07-28T18:07:04.245" v="820" actId="478"/>
          <ac:picMkLst>
            <pc:docMk/>
            <pc:sldMk cId="3726857947" sldId="288"/>
            <ac:picMk id="6" creationId="{38A4E14D-F0B0-3D24-373A-3A347B0B8CC5}"/>
          </ac:picMkLst>
        </pc:picChg>
        <pc:picChg chg="del">
          <ac:chgData name="Natalie Knapp" userId="03dfa7b6-2bae-4357-ace2-dbb271fc4790" providerId="ADAL" clId="{E1C9534D-E9B0-46BF-9D30-A7D2EDB92CD3}" dt="2023-07-28T17:10:04.432" v="307" actId="478"/>
          <ac:picMkLst>
            <pc:docMk/>
            <pc:sldMk cId="3726857947" sldId="288"/>
            <ac:picMk id="7" creationId="{23D67504-F91E-3E26-CBD4-0AF7849584DB}"/>
          </ac:picMkLst>
        </pc:picChg>
        <pc:picChg chg="add mod">
          <ac:chgData name="Natalie Knapp" userId="03dfa7b6-2bae-4357-ace2-dbb271fc4790" providerId="ADAL" clId="{E1C9534D-E9B0-46BF-9D30-A7D2EDB92CD3}" dt="2023-07-28T18:10:45.316" v="889" actId="14826"/>
          <ac:picMkLst>
            <pc:docMk/>
            <pc:sldMk cId="3726857947" sldId="288"/>
            <ac:picMk id="8" creationId="{4BB5C116-1C1E-BD4C-6CF9-D434460074B3}"/>
          </ac:picMkLst>
        </pc:picChg>
      </pc:sldChg>
      <pc:sldChg chg="addSp delSp modSp mod modClrScheme chgLayout">
        <pc:chgData name="Natalie Knapp" userId="03dfa7b6-2bae-4357-ace2-dbb271fc4790" providerId="ADAL" clId="{E1C9534D-E9B0-46BF-9D30-A7D2EDB92CD3}" dt="2023-07-28T18:33:38.298" v="1396" actId="1076"/>
        <pc:sldMkLst>
          <pc:docMk/>
          <pc:sldMk cId="3780894214" sldId="289"/>
        </pc:sldMkLst>
        <pc:spChg chg="del">
          <ac:chgData name="Natalie Knapp" userId="03dfa7b6-2bae-4357-ace2-dbb271fc4790" providerId="ADAL" clId="{E1C9534D-E9B0-46BF-9D30-A7D2EDB92CD3}" dt="2023-07-28T17:32:35.773" v="475" actId="478"/>
          <ac:spMkLst>
            <pc:docMk/>
            <pc:sldMk cId="3780894214" sldId="289"/>
            <ac:spMk id="2" creationId="{D60D36BD-530C-4543-95A0-7CE5A1970D6C}"/>
          </ac:spMkLst>
        </pc:spChg>
        <pc:spChg chg="add del mod">
          <ac:chgData name="Natalie Knapp" userId="03dfa7b6-2bae-4357-ace2-dbb271fc4790" providerId="ADAL" clId="{E1C9534D-E9B0-46BF-9D30-A7D2EDB92CD3}" dt="2023-07-28T18:31:24.715" v="1307" actId="478"/>
          <ac:spMkLst>
            <pc:docMk/>
            <pc:sldMk cId="3780894214" sldId="289"/>
            <ac:spMk id="3" creationId="{1EFBAEA6-324F-64CC-BA09-6A5D9A248FA1}"/>
          </ac:spMkLst>
        </pc:spChg>
        <pc:spChg chg="add mod">
          <ac:chgData name="Natalie Knapp" userId="03dfa7b6-2bae-4357-ace2-dbb271fc4790" providerId="ADAL" clId="{E1C9534D-E9B0-46BF-9D30-A7D2EDB92CD3}" dt="2023-07-28T18:33:37.021" v="1395" actId="1076"/>
          <ac:spMkLst>
            <pc:docMk/>
            <pc:sldMk cId="3780894214" sldId="289"/>
            <ac:spMk id="5" creationId="{EBB9A840-7F45-83F5-361E-526415D4C134}"/>
          </ac:spMkLst>
        </pc:spChg>
        <pc:picChg chg="del">
          <ac:chgData name="Natalie Knapp" userId="03dfa7b6-2bae-4357-ace2-dbb271fc4790" providerId="ADAL" clId="{E1C9534D-E9B0-46BF-9D30-A7D2EDB92CD3}" dt="2023-07-28T17:33:12.931" v="526" actId="478"/>
          <ac:picMkLst>
            <pc:docMk/>
            <pc:sldMk cId="3780894214" sldId="289"/>
            <ac:picMk id="4" creationId="{692E6DB2-1876-946E-4BD2-2B209AE51464}"/>
          </ac:picMkLst>
        </pc:picChg>
        <pc:picChg chg="add mod">
          <ac:chgData name="Natalie Knapp" userId="03dfa7b6-2bae-4357-ace2-dbb271fc4790" providerId="ADAL" clId="{E1C9534D-E9B0-46BF-9D30-A7D2EDB92CD3}" dt="2023-07-28T18:33:38.298" v="1396" actId="1076"/>
          <ac:picMkLst>
            <pc:docMk/>
            <pc:sldMk cId="3780894214" sldId="289"/>
            <ac:picMk id="6" creationId="{702F8D02-1761-F1F7-4336-2F15A19E1F46}"/>
          </ac:picMkLst>
        </pc:picChg>
      </pc:sldChg>
      <pc:sldChg chg="addSp delSp modSp mod modClrScheme chgLayout">
        <pc:chgData name="Natalie Knapp" userId="03dfa7b6-2bae-4357-ace2-dbb271fc4790" providerId="ADAL" clId="{E1C9534D-E9B0-46BF-9D30-A7D2EDB92CD3}" dt="2023-07-28T18:43:42.985" v="1702" actId="478"/>
        <pc:sldMkLst>
          <pc:docMk/>
          <pc:sldMk cId="124068466" sldId="292"/>
        </pc:sldMkLst>
        <pc:spChg chg="add mod">
          <ac:chgData name="Natalie Knapp" userId="03dfa7b6-2bae-4357-ace2-dbb271fc4790" providerId="ADAL" clId="{E1C9534D-E9B0-46BF-9D30-A7D2EDB92CD3}" dt="2023-07-28T18:43:39" v="1701" actId="1076"/>
          <ac:spMkLst>
            <pc:docMk/>
            <pc:sldMk cId="124068466" sldId="292"/>
            <ac:spMk id="2" creationId="{67F265EF-C34A-64C3-14A5-11C2A76F8523}"/>
          </ac:spMkLst>
        </pc:spChg>
        <pc:spChg chg="del mod">
          <ac:chgData name="Natalie Knapp" userId="03dfa7b6-2bae-4357-ace2-dbb271fc4790" providerId="ADAL" clId="{E1C9534D-E9B0-46BF-9D30-A7D2EDB92CD3}" dt="2023-07-28T18:43:42.985" v="1702" actId="478"/>
          <ac:spMkLst>
            <pc:docMk/>
            <pc:sldMk cId="124068466" sldId="292"/>
            <ac:spMk id="5" creationId="{CAD2D7E3-57DD-1546-A02F-90A2062B53B8}"/>
          </ac:spMkLst>
        </pc:spChg>
        <pc:picChg chg="add del mod">
          <ac:chgData name="Natalie Knapp" userId="03dfa7b6-2bae-4357-ace2-dbb271fc4790" providerId="ADAL" clId="{E1C9534D-E9B0-46BF-9D30-A7D2EDB92CD3}" dt="2023-07-28T18:43:23.730" v="1696" actId="478"/>
          <ac:picMkLst>
            <pc:docMk/>
            <pc:sldMk cId="124068466" sldId="292"/>
            <ac:picMk id="3" creationId="{69DDDFE9-F730-64E2-028E-1F827B409415}"/>
          </ac:picMkLst>
        </pc:picChg>
      </pc:sldChg>
      <pc:sldChg chg="addSp delSp modSp mod modClrScheme chgLayout">
        <pc:chgData name="Natalie Knapp" userId="03dfa7b6-2bae-4357-ace2-dbb271fc4790" providerId="ADAL" clId="{E1C9534D-E9B0-46BF-9D30-A7D2EDB92CD3}" dt="2023-07-28T17:33:56.470" v="557" actId="403"/>
        <pc:sldMkLst>
          <pc:docMk/>
          <pc:sldMk cId="3990990577" sldId="293"/>
        </pc:sldMkLst>
        <pc:spChg chg="add mod">
          <ac:chgData name="Natalie Knapp" userId="03dfa7b6-2bae-4357-ace2-dbb271fc4790" providerId="ADAL" clId="{E1C9534D-E9B0-46BF-9D30-A7D2EDB92CD3}" dt="2023-07-28T17:33:56.470" v="557" actId="403"/>
          <ac:spMkLst>
            <pc:docMk/>
            <pc:sldMk cId="3990990577" sldId="293"/>
            <ac:spMk id="2" creationId="{C707863C-8FBD-B8C7-F5BF-B43DA39F77E5}"/>
          </ac:spMkLst>
        </pc:spChg>
        <pc:spChg chg="del">
          <ac:chgData name="Natalie Knapp" userId="03dfa7b6-2bae-4357-ace2-dbb271fc4790" providerId="ADAL" clId="{E1C9534D-E9B0-46BF-9D30-A7D2EDB92CD3}" dt="2023-07-28T17:33:36.945" v="531" actId="478"/>
          <ac:spMkLst>
            <pc:docMk/>
            <pc:sldMk cId="3990990577" sldId="293"/>
            <ac:spMk id="3" creationId="{6ED26130-9728-C5CA-BACB-883ED3388EED}"/>
          </ac:spMkLst>
        </pc:spChg>
        <pc:picChg chg="del">
          <ac:chgData name="Natalie Knapp" userId="03dfa7b6-2bae-4357-ace2-dbb271fc4790" providerId="ADAL" clId="{E1C9534D-E9B0-46BF-9D30-A7D2EDB92CD3}" dt="2023-07-28T17:33:34.899" v="530" actId="478"/>
          <ac:picMkLst>
            <pc:docMk/>
            <pc:sldMk cId="3990990577" sldId="293"/>
            <ac:picMk id="4" creationId="{FBA05384-3E99-99C7-2CEB-03A603996DBE}"/>
          </ac:picMkLst>
        </pc:picChg>
      </pc:sldChg>
      <pc:sldChg chg="addSp delSp modSp mod modClrScheme chgLayout">
        <pc:chgData name="Natalie Knapp" userId="03dfa7b6-2bae-4357-ace2-dbb271fc4790" providerId="ADAL" clId="{E1C9534D-E9B0-46BF-9D30-A7D2EDB92CD3}" dt="2023-07-28T18:34:18.214" v="1404" actId="1076"/>
        <pc:sldMkLst>
          <pc:docMk/>
          <pc:sldMk cId="1130111781" sldId="294"/>
        </pc:sldMkLst>
        <pc:spChg chg="add del mod">
          <ac:chgData name="Natalie Knapp" userId="03dfa7b6-2bae-4357-ace2-dbb271fc4790" providerId="ADAL" clId="{E1C9534D-E9B0-46BF-9D30-A7D2EDB92CD3}" dt="2023-07-28T18:32:49.482" v="1377" actId="478"/>
          <ac:spMkLst>
            <pc:docMk/>
            <pc:sldMk cId="1130111781" sldId="294"/>
            <ac:spMk id="2" creationId="{2A5C04DD-D6E7-CD13-7969-3916EC873CEB}"/>
          </ac:spMkLst>
        </pc:spChg>
        <pc:spChg chg="add mod">
          <ac:chgData name="Natalie Knapp" userId="03dfa7b6-2bae-4357-ace2-dbb271fc4790" providerId="ADAL" clId="{E1C9534D-E9B0-46BF-9D30-A7D2EDB92CD3}" dt="2023-07-28T18:34:18.214" v="1404" actId="1076"/>
          <ac:spMkLst>
            <pc:docMk/>
            <pc:sldMk cId="1130111781" sldId="294"/>
            <ac:spMk id="3" creationId="{6FF0DE55-564C-A9B5-39C1-EA9A38B7F076}"/>
          </ac:spMkLst>
        </pc:spChg>
        <pc:spChg chg="del">
          <ac:chgData name="Natalie Knapp" userId="03dfa7b6-2bae-4357-ace2-dbb271fc4790" providerId="ADAL" clId="{E1C9534D-E9B0-46BF-9D30-A7D2EDB92CD3}" dt="2023-07-28T17:38:50.874" v="684" actId="478"/>
          <ac:spMkLst>
            <pc:docMk/>
            <pc:sldMk cId="1130111781" sldId="294"/>
            <ac:spMk id="5" creationId="{CED8C0D8-DC0F-157E-2ADB-C4E3A5ED934A}"/>
          </ac:spMkLst>
        </pc:spChg>
        <pc:picChg chg="add del mod">
          <ac:chgData name="Natalie Knapp" userId="03dfa7b6-2bae-4357-ace2-dbb271fc4790" providerId="ADAL" clId="{E1C9534D-E9B0-46BF-9D30-A7D2EDB92CD3}" dt="2023-07-28T18:32:58.417" v="1378" actId="478"/>
          <ac:picMkLst>
            <pc:docMk/>
            <pc:sldMk cId="1130111781" sldId="294"/>
            <ac:picMk id="4" creationId="{947C065C-1474-F165-AA58-97E86187E01E}"/>
          </ac:picMkLst>
        </pc:picChg>
        <pc:picChg chg="del">
          <ac:chgData name="Natalie Knapp" userId="03dfa7b6-2bae-4357-ace2-dbb271fc4790" providerId="ADAL" clId="{E1C9534D-E9B0-46BF-9D30-A7D2EDB92CD3}" dt="2023-07-28T17:38:36.340" v="659" actId="478"/>
          <ac:picMkLst>
            <pc:docMk/>
            <pc:sldMk cId="1130111781" sldId="294"/>
            <ac:picMk id="6" creationId="{38F800F8-1446-042D-D1AB-F85E33FE39A1}"/>
          </ac:picMkLst>
        </pc:picChg>
      </pc:sldChg>
      <pc:sldChg chg="modSp mod modClrScheme chgLayout">
        <pc:chgData name="Natalie Knapp" userId="03dfa7b6-2bae-4357-ace2-dbb271fc4790" providerId="ADAL" clId="{E1C9534D-E9B0-46BF-9D30-A7D2EDB92CD3}" dt="2023-07-28T18:24:06.882" v="1222" actId="1076"/>
        <pc:sldMkLst>
          <pc:docMk/>
          <pc:sldMk cId="3910688418" sldId="295"/>
        </pc:sldMkLst>
        <pc:spChg chg="mod">
          <ac:chgData name="Natalie Knapp" userId="03dfa7b6-2bae-4357-ace2-dbb271fc4790" providerId="ADAL" clId="{E1C9534D-E9B0-46BF-9D30-A7D2EDB92CD3}" dt="2023-07-28T18:24:06.882" v="1222" actId="1076"/>
          <ac:spMkLst>
            <pc:docMk/>
            <pc:sldMk cId="3910688418" sldId="295"/>
            <ac:spMk id="4" creationId="{35650C08-E20B-F513-708C-11334D9C21C6}"/>
          </ac:spMkLst>
        </pc:spChg>
        <pc:picChg chg="mod">
          <ac:chgData name="Natalie Knapp" userId="03dfa7b6-2bae-4357-ace2-dbb271fc4790" providerId="ADAL" clId="{E1C9534D-E9B0-46BF-9D30-A7D2EDB92CD3}" dt="2023-07-28T18:24:06.882" v="1222" actId="1076"/>
          <ac:picMkLst>
            <pc:docMk/>
            <pc:sldMk cId="3910688418" sldId="295"/>
            <ac:picMk id="3" creationId="{704F1F49-2CD6-EF55-B4FD-A379581FF263}"/>
          </ac:picMkLst>
        </pc:picChg>
      </pc:sldChg>
      <pc:sldChg chg="addSp delSp modSp mod modClrScheme chgLayout">
        <pc:chgData name="Natalie Knapp" userId="03dfa7b6-2bae-4357-ace2-dbb271fc4790" providerId="ADAL" clId="{E1C9534D-E9B0-46BF-9D30-A7D2EDB92CD3}" dt="2023-07-28T18:42:21.382" v="1616" actId="1076"/>
        <pc:sldMkLst>
          <pc:docMk/>
          <pc:sldMk cId="2014053604" sldId="298"/>
        </pc:sldMkLst>
        <pc:spChg chg="add mod">
          <ac:chgData name="Natalie Knapp" userId="03dfa7b6-2bae-4357-ace2-dbb271fc4790" providerId="ADAL" clId="{E1C9534D-E9B0-46BF-9D30-A7D2EDB92CD3}" dt="2023-07-28T18:42:21.382" v="1616" actId="1076"/>
          <ac:spMkLst>
            <pc:docMk/>
            <pc:sldMk cId="2014053604" sldId="298"/>
            <ac:spMk id="2" creationId="{2EC07F75-E91C-664C-4A4C-46CBF9A143A5}"/>
          </ac:spMkLst>
        </pc:spChg>
        <pc:spChg chg="add del">
          <ac:chgData name="Natalie Knapp" userId="03dfa7b6-2bae-4357-ace2-dbb271fc4790" providerId="ADAL" clId="{E1C9534D-E9B0-46BF-9D30-A7D2EDB92CD3}" dt="2023-07-28T18:41:57.465" v="1585" actId="478"/>
          <ac:spMkLst>
            <pc:docMk/>
            <pc:sldMk cId="2014053604" sldId="298"/>
            <ac:spMk id="3" creationId="{DA17EA1C-EF91-B841-A0F5-E5A9923005CD}"/>
          </ac:spMkLst>
        </pc:spChg>
        <pc:spChg chg="del">
          <ac:chgData name="Natalie Knapp" userId="03dfa7b6-2bae-4357-ace2-dbb271fc4790" providerId="ADAL" clId="{E1C9534D-E9B0-46BF-9D30-A7D2EDB92CD3}" dt="2023-07-28T18:41:59.779" v="1586" actId="478"/>
          <ac:spMkLst>
            <pc:docMk/>
            <pc:sldMk cId="2014053604" sldId="298"/>
            <ac:spMk id="4" creationId="{A193DAC7-66B0-9841-8947-391DD3680828}"/>
          </ac:spMkLst>
        </pc:spChg>
        <pc:picChg chg="add del">
          <ac:chgData name="Natalie Knapp" userId="03dfa7b6-2bae-4357-ace2-dbb271fc4790" providerId="ADAL" clId="{E1C9534D-E9B0-46BF-9D30-A7D2EDB92CD3}" dt="2023-07-28T18:41:57.465" v="1585" actId="478"/>
          <ac:picMkLst>
            <pc:docMk/>
            <pc:sldMk cId="2014053604" sldId="298"/>
            <ac:picMk id="8" creationId="{7C035B28-C38F-45A7-8473-7447114B98C3}"/>
          </ac:picMkLst>
        </pc:picChg>
      </pc:sldChg>
      <pc:sldChg chg="addSp delSp modSp mod modClrScheme delAnim modAnim delCm chgLayout">
        <pc:chgData name="Natalie Knapp" userId="03dfa7b6-2bae-4357-ace2-dbb271fc4790" providerId="ADAL" clId="{E1C9534D-E9B0-46BF-9D30-A7D2EDB92CD3}" dt="2023-07-28T19:17:27.427" v="2531" actId="207"/>
        <pc:sldMkLst>
          <pc:docMk/>
          <pc:sldMk cId="3147451961" sldId="302"/>
        </pc:sldMkLst>
        <pc:spChg chg="del mod">
          <ac:chgData name="Natalie Knapp" userId="03dfa7b6-2bae-4357-ace2-dbb271fc4790" providerId="ADAL" clId="{E1C9534D-E9B0-46BF-9D30-A7D2EDB92CD3}" dt="2023-07-28T19:04:18.623" v="2265" actId="478"/>
          <ac:spMkLst>
            <pc:docMk/>
            <pc:sldMk cId="3147451961" sldId="302"/>
            <ac:spMk id="2" creationId="{31335D7A-AC2B-9A46-8FF4-9983A6608FB2}"/>
          </ac:spMkLst>
        </pc:spChg>
        <pc:spChg chg="mod">
          <ac:chgData name="Natalie Knapp" userId="03dfa7b6-2bae-4357-ace2-dbb271fc4790" providerId="ADAL" clId="{E1C9534D-E9B0-46BF-9D30-A7D2EDB92CD3}" dt="2023-07-28T19:10:08.491" v="2330" actId="3626"/>
          <ac:spMkLst>
            <pc:docMk/>
            <pc:sldMk cId="3147451961" sldId="302"/>
            <ac:spMk id="3" creationId="{ED4A3877-4C08-7AF6-2E31-6E2765A769B4}"/>
          </ac:spMkLst>
        </pc:spChg>
        <pc:spChg chg="add del mod">
          <ac:chgData name="Natalie Knapp" userId="03dfa7b6-2bae-4357-ace2-dbb271fc4790" providerId="ADAL" clId="{E1C9534D-E9B0-46BF-9D30-A7D2EDB92CD3}" dt="2023-07-28T19:03:22.407" v="2256" actId="478"/>
          <ac:spMkLst>
            <pc:docMk/>
            <pc:sldMk cId="3147451961" sldId="302"/>
            <ac:spMk id="4" creationId="{DF89B0FC-0939-4223-9926-09F667FF2A15}"/>
          </ac:spMkLst>
        </pc:spChg>
        <pc:spChg chg="add del mod">
          <ac:chgData name="Natalie Knapp" userId="03dfa7b6-2bae-4357-ace2-dbb271fc4790" providerId="ADAL" clId="{E1C9534D-E9B0-46BF-9D30-A7D2EDB92CD3}" dt="2023-07-28T19:02:47.345" v="2225" actId="478"/>
          <ac:spMkLst>
            <pc:docMk/>
            <pc:sldMk cId="3147451961" sldId="302"/>
            <ac:spMk id="5" creationId="{7BF467E3-6004-8A9D-D16F-F971226C7024}"/>
          </ac:spMkLst>
        </pc:spChg>
        <pc:spChg chg="add mod">
          <ac:chgData name="Natalie Knapp" userId="03dfa7b6-2bae-4357-ace2-dbb271fc4790" providerId="ADAL" clId="{E1C9534D-E9B0-46BF-9D30-A7D2EDB92CD3}" dt="2023-07-28T19:17:27.427" v="2531" actId="207"/>
          <ac:spMkLst>
            <pc:docMk/>
            <pc:sldMk cId="3147451961" sldId="302"/>
            <ac:spMk id="6" creationId="{63349032-E5E0-1D5A-E15B-50C2FCB15140}"/>
          </ac:spMkLst>
        </pc:spChg>
        <pc:spChg chg="add del mod">
          <ac:chgData name="Natalie Knapp" userId="03dfa7b6-2bae-4357-ace2-dbb271fc4790" providerId="ADAL" clId="{E1C9534D-E9B0-46BF-9D30-A7D2EDB92CD3}" dt="2023-07-28T19:10:14.637" v="2331" actId="478"/>
          <ac:spMkLst>
            <pc:docMk/>
            <pc:sldMk cId="3147451961" sldId="302"/>
            <ac:spMk id="7" creationId="{4DDC1C82-9F20-52B2-EBC9-7727D08D2AC0}"/>
          </ac:spMkLst>
        </pc:spChg>
      </pc:sldChg>
      <pc:sldChg chg="delSp modSp mod modClrScheme chgLayout">
        <pc:chgData name="Natalie Knapp" userId="03dfa7b6-2bae-4357-ace2-dbb271fc4790" providerId="ADAL" clId="{E1C9534D-E9B0-46BF-9D30-A7D2EDB92CD3}" dt="2023-07-28T17:37:56.886" v="658" actId="1036"/>
        <pc:sldMkLst>
          <pc:docMk/>
          <pc:sldMk cId="621364647" sldId="303"/>
        </pc:sldMkLst>
        <pc:spChg chg="mod">
          <ac:chgData name="Natalie Knapp" userId="03dfa7b6-2bae-4357-ace2-dbb271fc4790" providerId="ADAL" clId="{E1C9534D-E9B0-46BF-9D30-A7D2EDB92CD3}" dt="2023-07-28T17:37:56.886" v="658" actId="1036"/>
          <ac:spMkLst>
            <pc:docMk/>
            <pc:sldMk cId="621364647" sldId="303"/>
            <ac:spMk id="4" creationId="{D6631130-2ADA-553F-1AE8-08A93F449EC1}"/>
          </ac:spMkLst>
        </pc:spChg>
        <pc:spChg chg="mod">
          <ac:chgData name="Natalie Knapp" userId="03dfa7b6-2bae-4357-ace2-dbb271fc4790" providerId="ADAL" clId="{E1C9534D-E9B0-46BF-9D30-A7D2EDB92CD3}" dt="2023-07-28T17:37:49.083" v="657" actId="1035"/>
          <ac:spMkLst>
            <pc:docMk/>
            <pc:sldMk cId="621364647" sldId="303"/>
            <ac:spMk id="5" creationId="{95D44ACA-7781-1054-548F-5C3339FFFB67}"/>
          </ac:spMkLst>
        </pc:spChg>
        <pc:spChg chg="mod">
          <ac:chgData name="Natalie Knapp" userId="03dfa7b6-2bae-4357-ace2-dbb271fc4790" providerId="ADAL" clId="{E1C9534D-E9B0-46BF-9D30-A7D2EDB92CD3}" dt="2023-07-28T17:37:49.083" v="657" actId="1035"/>
          <ac:spMkLst>
            <pc:docMk/>
            <pc:sldMk cId="621364647" sldId="303"/>
            <ac:spMk id="6" creationId="{CE196E3A-ECB8-8822-6219-5585D3D676B2}"/>
          </ac:spMkLst>
        </pc:spChg>
        <pc:spChg chg="mod">
          <ac:chgData name="Natalie Knapp" userId="03dfa7b6-2bae-4357-ace2-dbb271fc4790" providerId="ADAL" clId="{E1C9534D-E9B0-46BF-9D30-A7D2EDB92CD3}" dt="2023-07-28T17:37:49.083" v="657" actId="1035"/>
          <ac:spMkLst>
            <pc:docMk/>
            <pc:sldMk cId="621364647" sldId="303"/>
            <ac:spMk id="7" creationId="{6A2D3FD3-F6D1-AE19-B6FB-A3C6EDF88AA5}"/>
          </ac:spMkLst>
        </pc:spChg>
        <pc:picChg chg="del">
          <ac:chgData name="Natalie Knapp" userId="03dfa7b6-2bae-4357-ace2-dbb271fc4790" providerId="ADAL" clId="{E1C9534D-E9B0-46BF-9D30-A7D2EDB92CD3}" dt="2023-07-28T17:34:58.573" v="624" actId="478"/>
          <ac:picMkLst>
            <pc:docMk/>
            <pc:sldMk cId="621364647" sldId="303"/>
            <ac:picMk id="3" creationId="{C52250F0-049F-5408-AF89-A6953478110D}"/>
          </ac:picMkLst>
        </pc:picChg>
        <pc:picChg chg="mod">
          <ac:chgData name="Natalie Knapp" userId="03dfa7b6-2bae-4357-ace2-dbb271fc4790" providerId="ADAL" clId="{E1C9534D-E9B0-46BF-9D30-A7D2EDB92CD3}" dt="2023-07-28T17:37:49.083" v="657" actId="1035"/>
          <ac:picMkLst>
            <pc:docMk/>
            <pc:sldMk cId="621364647" sldId="303"/>
            <ac:picMk id="10" creationId="{1EFD5AF7-2E15-9071-5D17-A37A03563102}"/>
          </ac:picMkLst>
        </pc:picChg>
        <pc:picChg chg="mod">
          <ac:chgData name="Natalie Knapp" userId="03dfa7b6-2bae-4357-ace2-dbb271fc4790" providerId="ADAL" clId="{E1C9534D-E9B0-46BF-9D30-A7D2EDB92CD3}" dt="2023-07-28T17:37:49.083" v="657" actId="1035"/>
          <ac:picMkLst>
            <pc:docMk/>
            <pc:sldMk cId="621364647" sldId="303"/>
            <ac:picMk id="12" creationId="{57B0433D-153D-3FC5-3F12-C33711572ADE}"/>
          </ac:picMkLst>
        </pc:picChg>
        <pc:picChg chg="mod">
          <ac:chgData name="Natalie Knapp" userId="03dfa7b6-2bae-4357-ace2-dbb271fc4790" providerId="ADAL" clId="{E1C9534D-E9B0-46BF-9D30-A7D2EDB92CD3}" dt="2023-07-28T17:37:49.083" v="657" actId="1035"/>
          <ac:picMkLst>
            <pc:docMk/>
            <pc:sldMk cId="621364647" sldId="303"/>
            <ac:picMk id="14" creationId="{F858691F-F421-B22E-3B19-2729B6466E52}"/>
          </ac:picMkLst>
        </pc:picChg>
        <pc:cxnChg chg="mod">
          <ac:chgData name="Natalie Knapp" userId="03dfa7b6-2bae-4357-ace2-dbb271fc4790" providerId="ADAL" clId="{E1C9534D-E9B0-46BF-9D30-A7D2EDB92CD3}" dt="2023-07-28T17:37:49.083" v="657" actId="1035"/>
          <ac:cxnSpMkLst>
            <pc:docMk/>
            <pc:sldMk cId="621364647" sldId="303"/>
            <ac:cxnSpMk id="16" creationId="{81651BFF-76B5-2CD4-095B-A116AC0802FD}"/>
          </ac:cxnSpMkLst>
        </pc:cxnChg>
        <pc:cxnChg chg="mod">
          <ac:chgData name="Natalie Knapp" userId="03dfa7b6-2bae-4357-ace2-dbb271fc4790" providerId="ADAL" clId="{E1C9534D-E9B0-46BF-9D30-A7D2EDB92CD3}" dt="2023-07-28T17:37:49.083" v="657" actId="1035"/>
          <ac:cxnSpMkLst>
            <pc:docMk/>
            <pc:sldMk cId="621364647" sldId="303"/>
            <ac:cxnSpMk id="17" creationId="{CCB4B0AD-CC21-F2EE-C2B5-431DE7E6BD4C}"/>
          </ac:cxnSpMkLst>
        </pc:cxnChg>
      </pc:sldChg>
      <pc:sldChg chg="addSp delSp modSp mod modClrScheme chgLayout">
        <pc:chgData name="Natalie Knapp" userId="03dfa7b6-2bae-4357-ace2-dbb271fc4790" providerId="ADAL" clId="{E1C9534D-E9B0-46BF-9D30-A7D2EDB92CD3}" dt="2023-07-28T18:23:13.014" v="1209" actId="1076"/>
        <pc:sldMkLst>
          <pc:docMk/>
          <pc:sldMk cId="3706764586" sldId="304"/>
        </pc:sldMkLst>
        <pc:spChg chg="add del mod">
          <ac:chgData name="Natalie Knapp" userId="03dfa7b6-2bae-4357-ace2-dbb271fc4790" providerId="ADAL" clId="{E1C9534D-E9B0-46BF-9D30-A7D2EDB92CD3}" dt="2023-07-28T18:23:04.209" v="1207" actId="478"/>
          <ac:spMkLst>
            <pc:docMk/>
            <pc:sldMk cId="3706764586" sldId="304"/>
            <ac:spMk id="2" creationId="{C54947D9-F8D0-0EF2-2C51-69A7218044DD}"/>
          </ac:spMkLst>
        </pc:spChg>
        <pc:picChg chg="del">
          <ac:chgData name="Natalie Knapp" userId="03dfa7b6-2bae-4357-ace2-dbb271fc4790" providerId="ADAL" clId="{E1C9534D-E9B0-46BF-9D30-A7D2EDB92CD3}" dt="2023-07-28T18:19:51.555" v="1155" actId="478"/>
          <ac:picMkLst>
            <pc:docMk/>
            <pc:sldMk cId="3706764586" sldId="304"/>
            <ac:picMk id="3" creationId="{C52250F0-049F-5408-AF89-A6953478110D}"/>
          </ac:picMkLst>
        </pc:picChg>
        <pc:picChg chg="mod modCrop">
          <ac:chgData name="Natalie Knapp" userId="03dfa7b6-2bae-4357-ace2-dbb271fc4790" providerId="ADAL" clId="{E1C9534D-E9B0-46BF-9D30-A7D2EDB92CD3}" dt="2023-07-28T18:23:13.014" v="1209" actId="1076"/>
          <ac:picMkLst>
            <pc:docMk/>
            <pc:sldMk cId="3706764586" sldId="304"/>
            <ac:picMk id="13" creationId="{421AD4EE-3C18-5A80-3B3E-C092B82F392C}"/>
          </ac:picMkLst>
        </pc:picChg>
        <pc:picChg chg="mod modCrop">
          <ac:chgData name="Natalie Knapp" userId="03dfa7b6-2bae-4357-ace2-dbb271fc4790" providerId="ADAL" clId="{E1C9534D-E9B0-46BF-9D30-A7D2EDB92CD3}" dt="2023-07-28T18:22:29.674" v="1192" actId="18131"/>
          <ac:picMkLst>
            <pc:docMk/>
            <pc:sldMk cId="3706764586" sldId="304"/>
            <ac:picMk id="15" creationId="{0CE2BB10-DF9D-7E9B-09A3-1809D68DFA0D}"/>
          </ac:picMkLst>
        </pc:picChg>
        <pc:picChg chg="mod">
          <ac:chgData name="Natalie Knapp" userId="03dfa7b6-2bae-4357-ace2-dbb271fc4790" providerId="ADAL" clId="{E1C9534D-E9B0-46BF-9D30-A7D2EDB92CD3}" dt="2023-07-28T18:21:00.322" v="1170" actId="14100"/>
          <ac:picMkLst>
            <pc:docMk/>
            <pc:sldMk cId="3706764586" sldId="304"/>
            <ac:picMk id="18" creationId="{4AF31DCF-F91C-89ED-F113-38E69D7E22A6}"/>
          </ac:picMkLst>
        </pc:picChg>
        <pc:picChg chg="mod">
          <ac:chgData name="Natalie Knapp" userId="03dfa7b6-2bae-4357-ace2-dbb271fc4790" providerId="ADAL" clId="{E1C9534D-E9B0-46BF-9D30-A7D2EDB92CD3}" dt="2023-07-28T18:22:12.661" v="1189" actId="1076"/>
          <ac:picMkLst>
            <pc:docMk/>
            <pc:sldMk cId="3706764586" sldId="304"/>
            <ac:picMk id="19" creationId="{352797DF-A3D4-7A3A-8590-19FD7C674827}"/>
          </ac:picMkLst>
        </pc:picChg>
        <pc:picChg chg="mod">
          <ac:chgData name="Natalie Knapp" userId="03dfa7b6-2bae-4357-ace2-dbb271fc4790" providerId="ADAL" clId="{E1C9534D-E9B0-46BF-9D30-A7D2EDB92CD3}" dt="2023-07-28T18:22:12.661" v="1189" actId="1076"/>
          <ac:picMkLst>
            <pc:docMk/>
            <pc:sldMk cId="3706764586" sldId="304"/>
            <ac:picMk id="20" creationId="{0EDA6F2C-2291-5C27-0A0B-90A99067871D}"/>
          </ac:picMkLst>
        </pc:picChg>
        <pc:picChg chg="mod modCrop">
          <ac:chgData name="Natalie Knapp" userId="03dfa7b6-2bae-4357-ace2-dbb271fc4790" providerId="ADAL" clId="{E1C9534D-E9B0-46BF-9D30-A7D2EDB92CD3}" dt="2023-07-28T18:22:12.661" v="1189" actId="1076"/>
          <ac:picMkLst>
            <pc:docMk/>
            <pc:sldMk cId="3706764586" sldId="304"/>
            <ac:picMk id="21" creationId="{DED922FA-16CE-D025-AE23-DE24A316F605}"/>
          </ac:picMkLst>
        </pc:picChg>
      </pc:sldChg>
      <pc:sldChg chg="addSp delSp modSp mod modClrScheme delAnim chgLayout">
        <pc:chgData name="Natalie Knapp" userId="03dfa7b6-2bae-4357-ace2-dbb271fc4790" providerId="ADAL" clId="{E1C9534D-E9B0-46BF-9D30-A7D2EDB92CD3}" dt="2023-07-28T18:38:24.046" v="1496" actId="1076"/>
        <pc:sldMkLst>
          <pc:docMk/>
          <pc:sldMk cId="1933163138" sldId="305"/>
        </pc:sldMkLst>
        <pc:spChg chg="del mod">
          <ac:chgData name="Natalie Knapp" userId="03dfa7b6-2bae-4357-ace2-dbb271fc4790" providerId="ADAL" clId="{E1C9534D-E9B0-46BF-9D30-A7D2EDB92CD3}" dt="2023-07-28T18:37:35.903" v="1484" actId="478"/>
          <ac:spMkLst>
            <pc:docMk/>
            <pc:sldMk cId="1933163138" sldId="305"/>
            <ac:spMk id="2" creationId="{2CC4407F-E5E5-34D1-F637-56CF4B5AF159}"/>
          </ac:spMkLst>
        </pc:spChg>
        <pc:spChg chg="add mod">
          <ac:chgData name="Natalie Knapp" userId="03dfa7b6-2bae-4357-ace2-dbb271fc4790" providerId="ADAL" clId="{E1C9534D-E9B0-46BF-9D30-A7D2EDB92CD3}" dt="2023-07-28T18:35:23.632" v="1439"/>
          <ac:spMkLst>
            <pc:docMk/>
            <pc:sldMk cId="1933163138" sldId="305"/>
            <ac:spMk id="3" creationId="{8551E7A6-002B-B394-40E2-C7406562A054}"/>
          </ac:spMkLst>
        </pc:spChg>
        <pc:spChg chg="add mod">
          <ac:chgData name="Natalie Knapp" userId="03dfa7b6-2bae-4357-ace2-dbb271fc4790" providerId="ADAL" clId="{E1C9534D-E9B0-46BF-9D30-A7D2EDB92CD3}" dt="2023-07-28T18:38:02.035" v="1488" actId="1036"/>
          <ac:spMkLst>
            <pc:docMk/>
            <pc:sldMk cId="1933163138" sldId="305"/>
            <ac:spMk id="4" creationId="{CF06E070-2738-8514-C005-CE2DFE51D86C}"/>
          </ac:spMkLst>
        </pc:spChg>
        <pc:spChg chg="add mod">
          <ac:chgData name="Natalie Knapp" userId="03dfa7b6-2bae-4357-ace2-dbb271fc4790" providerId="ADAL" clId="{E1C9534D-E9B0-46BF-9D30-A7D2EDB92CD3}" dt="2023-07-28T18:38:02.035" v="1488" actId="1036"/>
          <ac:spMkLst>
            <pc:docMk/>
            <pc:sldMk cId="1933163138" sldId="305"/>
            <ac:spMk id="5" creationId="{5BEE08A4-8C31-5574-7888-00D74F0C07A1}"/>
          </ac:spMkLst>
        </pc:spChg>
        <pc:spChg chg="add mod">
          <ac:chgData name="Natalie Knapp" userId="03dfa7b6-2bae-4357-ace2-dbb271fc4790" providerId="ADAL" clId="{E1C9534D-E9B0-46BF-9D30-A7D2EDB92CD3}" dt="2023-07-28T18:38:02.035" v="1488" actId="1036"/>
          <ac:spMkLst>
            <pc:docMk/>
            <pc:sldMk cId="1933163138" sldId="305"/>
            <ac:spMk id="6" creationId="{90B4081D-4063-1EE2-4428-8070AB8BEF20}"/>
          </ac:spMkLst>
        </pc:spChg>
        <pc:picChg chg="add mod">
          <ac:chgData name="Natalie Knapp" userId="03dfa7b6-2bae-4357-ace2-dbb271fc4790" providerId="ADAL" clId="{E1C9534D-E9B0-46BF-9D30-A7D2EDB92CD3}" dt="2023-07-28T18:38:06.179" v="1489" actId="1036"/>
          <ac:picMkLst>
            <pc:docMk/>
            <pc:sldMk cId="1933163138" sldId="305"/>
            <ac:picMk id="7" creationId="{D9795026-61EC-3B98-9551-B44B03EFB6A4}"/>
          </ac:picMkLst>
        </pc:picChg>
        <pc:picChg chg="add mod">
          <ac:chgData name="Natalie Knapp" userId="03dfa7b6-2bae-4357-ace2-dbb271fc4790" providerId="ADAL" clId="{E1C9534D-E9B0-46BF-9D30-A7D2EDB92CD3}" dt="2023-07-28T18:38:06.179" v="1489" actId="1036"/>
          <ac:picMkLst>
            <pc:docMk/>
            <pc:sldMk cId="1933163138" sldId="305"/>
            <ac:picMk id="8" creationId="{0D5F9694-1F9C-A580-7245-683201F2B035}"/>
          </ac:picMkLst>
        </pc:picChg>
        <pc:picChg chg="add mod">
          <ac:chgData name="Natalie Knapp" userId="03dfa7b6-2bae-4357-ace2-dbb271fc4790" providerId="ADAL" clId="{E1C9534D-E9B0-46BF-9D30-A7D2EDB92CD3}" dt="2023-07-28T18:38:06.179" v="1489" actId="1036"/>
          <ac:picMkLst>
            <pc:docMk/>
            <pc:sldMk cId="1933163138" sldId="305"/>
            <ac:picMk id="9" creationId="{EE460ACB-DE79-CE28-401C-07165C7CD139}"/>
          </ac:picMkLst>
        </pc:picChg>
        <pc:cxnChg chg="add mod">
          <ac:chgData name="Natalie Knapp" userId="03dfa7b6-2bae-4357-ace2-dbb271fc4790" providerId="ADAL" clId="{E1C9534D-E9B0-46BF-9D30-A7D2EDB92CD3}" dt="2023-07-28T18:38:16.951" v="1493" actId="14100"/>
          <ac:cxnSpMkLst>
            <pc:docMk/>
            <pc:sldMk cId="1933163138" sldId="305"/>
            <ac:cxnSpMk id="10" creationId="{C1B827DC-4103-2220-180B-2CB1B724F630}"/>
          </ac:cxnSpMkLst>
        </pc:cxnChg>
        <pc:cxnChg chg="add mod">
          <ac:chgData name="Natalie Knapp" userId="03dfa7b6-2bae-4357-ace2-dbb271fc4790" providerId="ADAL" clId="{E1C9534D-E9B0-46BF-9D30-A7D2EDB92CD3}" dt="2023-07-28T18:38:24.046" v="1496" actId="1076"/>
          <ac:cxnSpMkLst>
            <pc:docMk/>
            <pc:sldMk cId="1933163138" sldId="305"/>
            <ac:cxnSpMk id="11" creationId="{630B6D9E-C662-F008-5614-F4CAB8CBBC2E}"/>
          </ac:cxnSpMkLst>
        </pc:cxnChg>
      </pc:sldChg>
      <pc:sldChg chg="addSp delSp modSp mod modClrScheme chgLayout">
        <pc:chgData name="Natalie Knapp" userId="03dfa7b6-2bae-4357-ace2-dbb271fc4790" providerId="ADAL" clId="{E1C9534D-E9B0-46BF-9D30-A7D2EDB92CD3}" dt="2023-07-28T18:44:18.703" v="1766" actId="1076"/>
        <pc:sldMkLst>
          <pc:docMk/>
          <pc:sldMk cId="2331154787" sldId="307"/>
        </pc:sldMkLst>
        <pc:spChg chg="del mod">
          <ac:chgData name="Natalie Knapp" userId="03dfa7b6-2bae-4357-ace2-dbb271fc4790" providerId="ADAL" clId="{E1C9534D-E9B0-46BF-9D30-A7D2EDB92CD3}" dt="2023-07-28T18:44:12.785" v="1764" actId="478"/>
          <ac:spMkLst>
            <pc:docMk/>
            <pc:sldMk cId="2331154787" sldId="307"/>
            <ac:spMk id="2" creationId="{99635140-1B63-4FD3-09D7-9C8E1540EC61}"/>
          </ac:spMkLst>
        </pc:spChg>
        <pc:spChg chg="add mod">
          <ac:chgData name="Natalie Knapp" userId="03dfa7b6-2bae-4357-ace2-dbb271fc4790" providerId="ADAL" clId="{E1C9534D-E9B0-46BF-9D30-A7D2EDB92CD3}" dt="2023-07-28T18:44:18.703" v="1766" actId="1076"/>
          <ac:spMkLst>
            <pc:docMk/>
            <pc:sldMk cId="2331154787" sldId="307"/>
            <ac:spMk id="3" creationId="{5745A48E-DCEF-2AE3-2B13-BEB46BDE655C}"/>
          </ac:spMkLst>
        </pc:spChg>
      </pc:sldChg>
      <pc:sldChg chg="addSp delSp modSp mod modClrScheme chgLayout">
        <pc:chgData name="Natalie Knapp" userId="03dfa7b6-2bae-4357-ace2-dbb271fc4790" providerId="ADAL" clId="{E1C9534D-E9B0-46BF-9D30-A7D2EDB92CD3}" dt="2023-07-28T19:00:18.397" v="2217" actId="1076"/>
        <pc:sldMkLst>
          <pc:docMk/>
          <pc:sldMk cId="1145737950" sldId="308"/>
        </pc:sldMkLst>
        <pc:spChg chg="del">
          <ac:chgData name="Natalie Knapp" userId="03dfa7b6-2bae-4357-ace2-dbb271fc4790" providerId="ADAL" clId="{E1C9534D-E9B0-46BF-9D30-A7D2EDB92CD3}" dt="2023-07-28T19:00:01.763" v="2201" actId="478"/>
          <ac:spMkLst>
            <pc:docMk/>
            <pc:sldMk cId="1145737950" sldId="308"/>
            <ac:spMk id="2" creationId="{2B3A320D-F174-6683-0212-30A6E8AABBC9}"/>
          </ac:spMkLst>
        </pc:spChg>
        <pc:spChg chg="add mod">
          <ac:chgData name="Natalie Knapp" userId="03dfa7b6-2bae-4357-ace2-dbb271fc4790" providerId="ADAL" clId="{E1C9534D-E9B0-46BF-9D30-A7D2EDB92CD3}" dt="2023-07-28T19:00:18.397" v="2217" actId="1076"/>
          <ac:spMkLst>
            <pc:docMk/>
            <pc:sldMk cId="1145737950" sldId="308"/>
            <ac:spMk id="3" creationId="{6DD50AF9-BA11-2E71-94CD-55C291D1A572}"/>
          </ac:spMkLst>
        </pc:spChg>
        <pc:spChg chg="add del mod">
          <ac:chgData name="Natalie Knapp" userId="03dfa7b6-2bae-4357-ace2-dbb271fc4790" providerId="ADAL" clId="{E1C9534D-E9B0-46BF-9D30-A7D2EDB92CD3}" dt="2023-07-28T19:00:04.834" v="2203" actId="478"/>
          <ac:spMkLst>
            <pc:docMk/>
            <pc:sldMk cId="1145737950" sldId="308"/>
            <ac:spMk id="6" creationId="{B011E54C-49F0-3DC4-20E4-63E64251DF91}"/>
          </ac:spMkLst>
        </pc:spChg>
        <pc:picChg chg="add mod">
          <ac:chgData name="Natalie Knapp" userId="03dfa7b6-2bae-4357-ace2-dbb271fc4790" providerId="ADAL" clId="{E1C9534D-E9B0-46BF-9D30-A7D2EDB92CD3}" dt="2023-07-28T19:00:02.042" v="2202"/>
          <ac:picMkLst>
            <pc:docMk/>
            <pc:sldMk cId="1145737950" sldId="308"/>
            <ac:picMk id="4" creationId="{FA83EE97-49C3-8AA2-8B46-632EF4A19EE1}"/>
          </ac:picMkLst>
        </pc:picChg>
        <pc:picChg chg="add mod">
          <ac:chgData name="Natalie Knapp" userId="03dfa7b6-2bae-4357-ace2-dbb271fc4790" providerId="ADAL" clId="{E1C9534D-E9B0-46BF-9D30-A7D2EDB92CD3}" dt="2023-07-28T19:00:16.335" v="2216" actId="1076"/>
          <ac:picMkLst>
            <pc:docMk/>
            <pc:sldMk cId="1145737950" sldId="308"/>
            <ac:picMk id="5" creationId="{3B64D3C7-F82B-9433-A35D-CD89DADCFC76}"/>
          </ac:picMkLst>
        </pc:picChg>
      </pc:sldChg>
      <pc:sldChg chg="addSp delSp modSp mod modClrScheme chgLayout">
        <pc:chgData name="Natalie Knapp" userId="03dfa7b6-2bae-4357-ace2-dbb271fc4790" providerId="ADAL" clId="{E1C9534D-E9B0-46BF-9D30-A7D2EDB92CD3}" dt="2023-07-28T18:34:00.538" v="1402" actId="14100"/>
        <pc:sldMkLst>
          <pc:docMk/>
          <pc:sldMk cId="3325134164" sldId="310"/>
        </pc:sldMkLst>
        <pc:spChg chg="del mod">
          <ac:chgData name="Natalie Knapp" userId="03dfa7b6-2bae-4357-ace2-dbb271fc4790" providerId="ADAL" clId="{E1C9534D-E9B0-46BF-9D30-A7D2EDB92CD3}" dt="2023-07-28T17:34:32.668" v="619" actId="478"/>
          <ac:spMkLst>
            <pc:docMk/>
            <pc:sldMk cId="3325134164" sldId="310"/>
            <ac:spMk id="2" creationId="{D60D36BD-530C-4543-95A0-7CE5A1970D6C}"/>
          </ac:spMkLst>
        </pc:spChg>
        <pc:spChg chg="add mod">
          <ac:chgData name="Natalie Knapp" userId="03dfa7b6-2bae-4357-ace2-dbb271fc4790" providerId="ADAL" clId="{E1C9534D-E9B0-46BF-9D30-A7D2EDB92CD3}" dt="2023-07-28T18:34:00.538" v="1402" actId="14100"/>
          <ac:spMkLst>
            <pc:docMk/>
            <pc:sldMk cId="3325134164" sldId="310"/>
            <ac:spMk id="3" creationId="{A5461CF0-191B-924F-F908-0E0C654009E9}"/>
          </ac:spMkLst>
        </pc:spChg>
        <pc:picChg chg="del">
          <ac:chgData name="Natalie Knapp" userId="03dfa7b6-2bae-4357-ace2-dbb271fc4790" providerId="ADAL" clId="{E1C9534D-E9B0-46BF-9D30-A7D2EDB92CD3}" dt="2023-07-28T17:34:09.779" v="559" actId="478"/>
          <ac:picMkLst>
            <pc:docMk/>
            <pc:sldMk cId="3325134164" sldId="310"/>
            <ac:picMk id="4" creationId="{692E6DB2-1876-946E-4BD2-2B209AE51464}"/>
          </ac:picMkLst>
        </pc:picChg>
        <pc:picChg chg="add del mod">
          <ac:chgData name="Natalie Knapp" userId="03dfa7b6-2bae-4357-ace2-dbb271fc4790" providerId="ADAL" clId="{E1C9534D-E9B0-46BF-9D30-A7D2EDB92CD3}" dt="2023-07-28T18:33:48.274" v="1397" actId="478"/>
          <ac:picMkLst>
            <pc:docMk/>
            <pc:sldMk cId="3325134164" sldId="310"/>
            <ac:picMk id="5" creationId="{EDF188C6-4E9D-301C-8995-07FB615C7D99}"/>
          </ac:picMkLst>
        </pc:picChg>
      </pc:sldChg>
      <pc:sldChg chg="addSp modSp mod modClrScheme modAnim chgLayout">
        <pc:chgData name="Natalie Knapp" userId="03dfa7b6-2bae-4357-ace2-dbb271fc4790" providerId="ADAL" clId="{E1C9534D-E9B0-46BF-9D30-A7D2EDB92CD3}" dt="2023-07-28T19:17:47.725" v="2537" actId="207"/>
        <pc:sldMkLst>
          <pc:docMk/>
          <pc:sldMk cId="2824571919" sldId="311"/>
        </pc:sldMkLst>
        <pc:spChg chg="mod">
          <ac:chgData name="Natalie Knapp" userId="03dfa7b6-2bae-4357-ace2-dbb271fc4790" providerId="ADAL" clId="{E1C9534D-E9B0-46BF-9D30-A7D2EDB92CD3}" dt="2023-07-28T18:41:13.402" v="1580" actId="1076"/>
          <ac:spMkLst>
            <pc:docMk/>
            <pc:sldMk cId="2824571919" sldId="311"/>
            <ac:spMk id="2" creationId="{2CC4407F-E5E5-34D1-F637-56CF4B5AF159}"/>
          </ac:spMkLst>
        </pc:spChg>
        <pc:spChg chg="add mod">
          <ac:chgData name="Natalie Knapp" userId="03dfa7b6-2bae-4357-ace2-dbb271fc4790" providerId="ADAL" clId="{E1C9534D-E9B0-46BF-9D30-A7D2EDB92CD3}" dt="2023-07-28T19:17:47.725" v="2537" actId="207"/>
          <ac:spMkLst>
            <pc:docMk/>
            <pc:sldMk cId="2824571919" sldId="311"/>
            <ac:spMk id="3" creationId="{2D90AD48-5202-B059-4480-685A06B9E2D8}"/>
          </ac:spMkLst>
        </pc:spChg>
      </pc:sldChg>
      <pc:sldChg chg="addSp delSp modSp mod modClrScheme chgLayout">
        <pc:chgData name="Natalie Knapp" userId="03dfa7b6-2bae-4357-ace2-dbb271fc4790" providerId="ADAL" clId="{E1C9534D-E9B0-46BF-9D30-A7D2EDB92CD3}" dt="2023-07-28T19:17:45.888" v="2534" actId="207"/>
        <pc:sldMkLst>
          <pc:docMk/>
          <pc:sldMk cId="4018704475" sldId="312"/>
        </pc:sldMkLst>
        <pc:spChg chg="mod">
          <ac:chgData name="Natalie Knapp" userId="03dfa7b6-2bae-4357-ace2-dbb271fc4790" providerId="ADAL" clId="{E1C9534D-E9B0-46BF-9D30-A7D2EDB92CD3}" dt="2023-07-28T19:04:24.708" v="2266" actId="1076"/>
          <ac:spMkLst>
            <pc:docMk/>
            <pc:sldMk cId="4018704475" sldId="312"/>
            <ac:spMk id="2" creationId="{31335D7A-AC2B-9A46-8FF4-9983A6608FB2}"/>
          </ac:spMkLst>
        </pc:spChg>
        <pc:spChg chg="mod">
          <ac:chgData name="Natalie Knapp" userId="03dfa7b6-2bae-4357-ace2-dbb271fc4790" providerId="ADAL" clId="{E1C9534D-E9B0-46BF-9D30-A7D2EDB92CD3}" dt="2023-07-28T19:08:08.651" v="2316" actId="1076"/>
          <ac:spMkLst>
            <pc:docMk/>
            <pc:sldMk cId="4018704475" sldId="312"/>
            <ac:spMk id="3" creationId="{ED4A3877-4C08-7AF6-2E31-6E2765A769B4}"/>
          </ac:spMkLst>
        </pc:spChg>
        <pc:spChg chg="add del mod">
          <ac:chgData name="Natalie Knapp" userId="03dfa7b6-2bae-4357-ace2-dbb271fc4790" providerId="ADAL" clId="{E1C9534D-E9B0-46BF-9D30-A7D2EDB92CD3}" dt="2023-07-28T19:04:54.104" v="2272" actId="478"/>
          <ac:spMkLst>
            <pc:docMk/>
            <pc:sldMk cId="4018704475" sldId="312"/>
            <ac:spMk id="4" creationId="{C1AC408C-78CB-58EB-8C56-45C36E3266E0}"/>
          </ac:spMkLst>
        </pc:spChg>
        <pc:spChg chg="add mod">
          <ac:chgData name="Natalie Knapp" userId="03dfa7b6-2bae-4357-ace2-dbb271fc4790" providerId="ADAL" clId="{E1C9534D-E9B0-46BF-9D30-A7D2EDB92CD3}" dt="2023-07-28T19:17:45.888" v="2534" actId="207"/>
          <ac:spMkLst>
            <pc:docMk/>
            <pc:sldMk cId="4018704475" sldId="312"/>
            <ac:spMk id="5" creationId="{2528CE65-6B91-83AC-10D0-B6058E2AE927}"/>
          </ac:spMkLst>
        </pc:spChg>
      </pc:sldChg>
      <pc:sldMasterChg chg="del delSldLayout">
        <pc:chgData name="Natalie Knapp" userId="03dfa7b6-2bae-4357-ace2-dbb271fc4790" providerId="ADAL" clId="{E1C9534D-E9B0-46BF-9D30-A7D2EDB92CD3}" dt="2023-07-28T16:52:09.056" v="13" actId="700"/>
        <pc:sldMasterMkLst>
          <pc:docMk/>
          <pc:sldMasterMk cId="0" sldId="2147483648"/>
        </pc:sldMasterMkLst>
        <pc:sldLayoutChg chg="del">
          <pc:chgData name="Natalie Knapp" userId="03dfa7b6-2bae-4357-ace2-dbb271fc4790" providerId="ADAL" clId="{E1C9534D-E9B0-46BF-9D30-A7D2EDB92CD3}" dt="2023-07-28T16:52:09.056" v="13" actId="700"/>
          <pc:sldLayoutMkLst>
            <pc:docMk/>
            <pc:sldMasterMk cId="0" sldId="2147483648"/>
            <pc:sldLayoutMk cId="0" sldId="2147483662"/>
          </pc:sldLayoutMkLst>
        </pc:sldLayoutChg>
        <pc:sldLayoutChg chg="del">
          <pc:chgData name="Natalie Knapp" userId="03dfa7b6-2bae-4357-ace2-dbb271fc4790" providerId="ADAL" clId="{E1C9534D-E9B0-46BF-9D30-A7D2EDB92CD3}" dt="2023-07-28T16:52:09.056" v="13" actId="700"/>
          <pc:sldLayoutMkLst>
            <pc:docMk/>
            <pc:sldMasterMk cId="0" sldId="2147483648"/>
            <pc:sldLayoutMk cId="0" sldId="2147483664"/>
          </pc:sldLayoutMkLst>
        </pc:sldLayoutChg>
        <pc:sldLayoutChg chg="del">
          <pc:chgData name="Natalie Knapp" userId="03dfa7b6-2bae-4357-ace2-dbb271fc4790" providerId="ADAL" clId="{E1C9534D-E9B0-46BF-9D30-A7D2EDB92CD3}" dt="2023-07-28T16:52:09.056" v="13" actId="700"/>
          <pc:sldLayoutMkLst>
            <pc:docMk/>
            <pc:sldMasterMk cId="0" sldId="2147483648"/>
            <pc:sldLayoutMk cId="5572015" sldId="2147483665"/>
          </pc:sldLayoutMkLst>
        </pc:sldLayoutChg>
      </pc:sldMasterChg>
      <pc:sldMasterChg chg="addSp delSp modSp new mod addSldLayout delSldLayout modSldLayout">
        <pc:chgData name="Natalie Knapp" userId="03dfa7b6-2bae-4357-ace2-dbb271fc4790" providerId="ADAL" clId="{E1C9534D-E9B0-46BF-9D30-A7D2EDB92CD3}" dt="2023-07-28T18:30:23.542" v="1251" actId="962"/>
        <pc:sldMasterMkLst>
          <pc:docMk/>
          <pc:sldMasterMk cId="535110396" sldId="2147483666"/>
        </pc:sldMasterMkLst>
        <pc:spChg chg="del">
          <ac:chgData name="Natalie Knapp" userId="03dfa7b6-2bae-4357-ace2-dbb271fc4790" providerId="ADAL" clId="{E1C9534D-E9B0-46BF-9D30-A7D2EDB92CD3}" dt="2023-07-28T16:51:49.805" v="1" actId="478"/>
          <ac:spMkLst>
            <pc:docMk/>
            <pc:sldMasterMk cId="535110396" sldId="2147483666"/>
            <ac:spMk id="2" creationId="{0CEFA472-C4BB-676F-4CE2-870FEF4A97AA}"/>
          </ac:spMkLst>
        </pc:spChg>
        <pc:spChg chg="del">
          <ac:chgData name="Natalie Knapp" userId="03dfa7b6-2bae-4357-ace2-dbb271fc4790" providerId="ADAL" clId="{E1C9534D-E9B0-46BF-9D30-A7D2EDB92CD3}" dt="2023-07-28T16:51:49.805" v="1" actId="478"/>
          <ac:spMkLst>
            <pc:docMk/>
            <pc:sldMasterMk cId="535110396" sldId="2147483666"/>
            <ac:spMk id="3" creationId="{BDD8D72D-DA23-509C-0E57-2F268F4C3F37}"/>
          </ac:spMkLst>
        </pc:spChg>
        <pc:spChg chg="del">
          <ac:chgData name="Natalie Knapp" userId="03dfa7b6-2bae-4357-ace2-dbb271fc4790" providerId="ADAL" clId="{E1C9534D-E9B0-46BF-9D30-A7D2EDB92CD3}" dt="2023-07-28T16:51:49.805" v="1" actId="478"/>
          <ac:spMkLst>
            <pc:docMk/>
            <pc:sldMasterMk cId="535110396" sldId="2147483666"/>
            <ac:spMk id="4" creationId="{417C4565-BF78-8201-FD58-CA60FDB98E2D}"/>
          </ac:spMkLst>
        </pc:spChg>
        <pc:spChg chg="del">
          <ac:chgData name="Natalie Knapp" userId="03dfa7b6-2bae-4357-ace2-dbb271fc4790" providerId="ADAL" clId="{E1C9534D-E9B0-46BF-9D30-A7D2EDB92CD3}" dt="2023-07-28T16:51:49.805" v="1" actId="478"/>
          <ac:spMkLst>
            <pc:docMk/>
            <pc:sldMasterMk cId="535110396" sldId="2147483666"/>
            <ac:spMk id="5" creationId="{3BC22C2D-1241-36B6-3A8A-96FF93C7F5F6}"/>
          </ac:spMkLst>
        </pc:spChg>
        <pc:spChg chg="del">
          <ac:chgData name="Natalie Knapp" userId="03dfa7b6-2bae-4357-ace2-dbb271fc4790" providerId="ADAL" clId="{E1C9534D-E9B0-46BF-9D30-A7D2EDB92CD3}" dt="2023-07-28T16:51:49.805" v="1" actId="478"/>
          <ac:spMkLst>
            <pc:docMk/>
            <pc:sldMasterMk cId="535110396" sldId="2147483666"/>
            <ac:spMk id="6" creationId="{B7E5B1B7-F200-46C8-E5E8-BFA2E0D967C1}"/>
          </ac:spMkLst>
        </pc:spChg>
        <pc:picChg chg="add del mod">
          <ac:chgData name="Natalie Knapp" userId="03dfa7b6-2bae-4357-ace2-dbb271fc4790" providerId="ADAL" clId="{E1C9534D-E9B0-46BF-9D30-A7D2EDB92CD3}" dt="2023-07-28T16:52:57.065" v="24"/>
          <ac:picMkLst>
            <pc:docMk/>
            <pc:sldMasterMk cId="535110396" sldId="2147483666"/>
            <ac:picMk id="7" creationId="{E3C28AA6-7E1D-5C8A-DDDA-D0601B552CA9}"/>
          </ac:picMkLst>
        </pc:picChg>
        <pc:sldLayoutChg chg="addSp delSp modSp new mod replId">
          <pc:chgData name="Natalie Knapp" userId="03dfa7b6-2bae-4357-ace2-dbb271fc4790" providerId="ADAL" clId="{E1C9534D-E9B0-46BF-9D30-A7D2EDB92CD3}" dt="2023-07-28T16:52:23.037" v="14"/>
          <pc:sldLayoutMkLst>
            <pc:docMk/>
            <pc:sldMasterMk cId="535110396" sldId="2147483666"/>
            <pc:sldLayoutMk cId="3664083924" sldId="2147483667"/>
          </pc:sldLayoutMkLst>
          <pc:spChg chg="del">
            <ac:chgData name="Natalie Knapp" userId="03dfa7b6-2bae-4357-ace2-dbb271fc4790" providerId="ADAL" clId="{E1C9534D-E9B0-46BF-9D30-A7D2EDB92CD3}" dt="2023-07-28T16:51:52.330" v="2" actId="478"/>
            <ac:spMkLst>
              <pc:docMk/>
              <pc:sldMasterMk cId="535110396" sldId="2147483666"/>
              <pc:sldLayoutMk cId="3664083924" sldId="2147483667"/>
              <ac:spMk id="2" creationId="{4D8FD3D2-3209-AA7F-B054-E8B1D360CF9B}"/>
            </ac:spMkLst>
          </pc:spChg>
          <pc:spChg chg="del">
            <ac:chgData name="Natalie Knapp" userId="03dfa7b6-2bae-4357-ace2-dbb271fc4790" providerId="ADAL" clId="{E1C9534D-E9B0-46BF-9D30-A7D2EDB92CD3}" dt="2023-07-28T16:51:52.330" v="2" actId="478"/>
            <ac:spMkLst>
              <pc:docMk/>
              <pc:sldMasterMk cId="535110396" sldId="2147483666"/>
              <pc:sldLayoutMk cId="3664083924" sldId="2147483667"/>
              <ac:spMk id="3" creationId="{14BFD494-CCF3-3DC0-8388-32C8C55A0F67}"/>
            </ac:spMkLst>
          </pc:spChg>
          <pc:spChg chg="del">
            <ac:chgData name="Natalie Knapp" userId="03dfa7b6-2bae-4357-ace2-dbb271fc4790" providerId="ADAL" clId="{E1C9534D-E9B0-46BF-9D30-A7D2EDB92CD3}" dt="2023-07-28T16:51:52.330" v="2" actId="478"/>
            <ac:spMkLst>
              <pc:docMk/>
              <pc:sldMasterMk cId="535110396" sldId="2147483666"/>
              <pc:sldLayoutMk cId="3664083924" sldId="2147483667"/>
              <ac:spMk id="4" creationId="{238BAAD3-3BF8-AC9F-2A2E-AD1FE91B7D16}"/>
            </ac:spMkLst>
          </pc:spChg>
          <pc:spChg chg="del">
            <ac:chgData name="Natalie Knapp" userId="03dfa7b6-2bae-4357-ace2-dbb271fc4790" providerId="ADAL" clId="{E1C9534D-E9B0-46BF-9D30-A7D2EDB92CD3}" dt="2023-07-28T16:51:52.330" v="2" actId="478"/>
            <ac:spMkLst>
              <pc:docMk/>
              <pc:sldMasterMk cId="535110396" sldId="2147483666"/>
              <pc:sldLayoutMk cId="3664083924" sldId="2147483667"/>
              <ac:spMk id="5" creationId="{0D9C6234-8CE7-D8B2-C743-8DF473A35C59}"/>
            </ac:spMkLst>
          </pc:spChg>
          <pc:spChg chg="del">
            <ac:chgData name="Natalie Knapp" userId="03dfa7b6-2bae-4357-ace2-dbb271fc4790" providerId="ADAL" clId="{E1C9534D-E9B0-46BF-9D30-A7D2EDB92CD3}" dt="2023-07-28T16:51:52.330" v="2" actId="478"/>
            <ac:spMkLst>
              <pc:docMk/>
              <pc:sldMasterMk cId="535110396" sldId="2147483666"/>
              <pc:sldLayoutMk cId="3664083924" sldId="2147483667"/>
              <ac:spMk id="6" creationId="{9F7231AF-272E-A378-1E0A-AC4761E1E3D8}"/>
            </ac:spMkLst>
          </pc:spChg>
          <pc:picChg chg="add mod">
            <ac:chgData name="Natalie Knapp" userId="03dfa7b6-2bae-4357-ace2-dbb271fc4790" providerId="ADAL" clId="{E1C9534D-E9B0-46BF-9D30-A7D2EDB92CD3}" dt="2023-07-28T16:52:23.037" v="14"/>
            <ac:picMkLst>
              <pc:docMk/>
              <pc:sldMasterMk cId="535110396" sldId="2147483666"/>
              <pc:sldLayoutMk cId="3664083924" sldId="2147483667"/>
              <ac:picMk id="7" creationId="{13EEAF60-631F-90E8-59E9-44CABD61DC07}"/>
            </ac:picMkLst>
          </pc:picChg>
        </pc:sldLayoutChg>
        <pc:sldLayoutChg chg="new del replId">
          <pc:chgData name="Natalie Knapp" userId="03dfa7b6-2bae-4357-ace2-dbb271fc4790" providerId="ADAL" clId="{E1C9534D-E9B0-46BF-9D30-A7D2EDB92CD3}" dt="2023-07-28T16:51:58.490" v="3" actId="2696"/>
          <pc:sldLayoutMkLst>
            <pc:docMk/>
            <pc:sldMasterMk cId="535110396" sldId="2147483666"/>
            <pc:sldLayoutMk cId="968466737" sldId="2147483668"/>
          </pc:sldLayoutMkLst>
        </pc:sldLayoutChg>
        <pc:sldLayoutChg chg="addSp delSp modSp new mod">
          <pc:chgData name="Natalie Knapp" userId="03dfa7b6-2bae-4357-ace2-dbb271fc4790" providerId="ADAL" clId="{E1C9534D-E9B0-46BF-9D30-A7D2EDB92CD3}" dt="2023-07-28T16:53:04.424" v="27"/>
          <pc:sldLayoutMkLst>
            <pc:docMk/>
            <pc:sldMasterMk cId="535110396" sldId="2147483666"/>
            <pc:sldLayoutMk cId="1076377604" sldId="2147483668"/>
          </pc:sldLayoutMkLst>
          <pc:spChg chg="del">
            <ac:chgData name="Natalie Knapp" userId="03dfa7b6-2bae-4357-ace2-dbb271fc4790" providerId="ADAL" clId="{E1C9534D-E9B0-46BF-9D30-A7D2EDB92CD3}" dt="2023-07-28T16:53:01.285" v="26" actId="478"/>
            <ac:spMkLst>
              <pc:docMk/>
              <pc:sldMasterMk cId="535110396" sldId="2147483666"/>
              <pc:sldLayoutMk cId="1076377604" sldId="2147483668"/>
              <ac:spMk id="2" creationId="{009F63D2-F943-74DA-77D0-9859E73AF529}"/>
            </ac:spMkLst>
          </pc:spChg>
          <pc:picChg chg="add mod">
            <ac:chgData name="Natalie Knapp" userId="03dfa7b6-2bae-4357-ace2-dbb271fc4790" providerId="ADAL" clId="{E1C9534D-E9B0-46BF-9D30-A7D2EDB92CD3}" dt="2023-07-28T16:53:04.424" v="27"/>
            <ac:picMkLst>
              <pc:docMk/>
              <pc:sldMasterMk cId="535110396" sldId="2147483666"/>
              <pc:sldLayoutMk cId="1076377604" sldId="2147483668"/>
              <ac:picMk id="3" creationId="{076A52E0-8A4B-3FF6-4FE6-4548FB28A1DE}"/>
            </ac:picMkLst>
          </pc:picChg>
        </pc:sldLayoutChg>
        <pc:sldLayoutChg chg="new del mod">
          <pc:chgData name="Natalie Knapp" userId="03dfa7b6-2bae-4357-ace2-dbb271fc4790" providerId="ADAL" clId="{E1C9534D-E9B0-46BF-9D30-A7D2EDB92CD3}" dt="2023-07-28T16:52:51.513" v="20" actId="11236"/>
          <pc:sldLayoutMkLst>
            <pc:docMk/>
            <pc:sldMasterMk cId="535110396" sldId="2147483666"/>
            <pc:sldLayoutMk cId="1835009656" sldId="2147483668"/>
          </pc:sldLayoutMkLst>
        </pc:sldLayoutChg>
        <pc:sldLayoutChg chg="addSp delSp add del mod modTransition">
          <pc:chgData name="Natalie Knapp" userId="03dfa7b6-2bae-4357-ace2-dbb271fc4790" providerId="ADAL" clId="{E1C9534D-E9B0-46BF-9D30-A7D2EDB92CD3}" dt="2023-07-28T16:52:56.057" v="23" actId="2890"/>
          <pc:sldLayoutMkLst>
            <pc:docMk/>
            <pc:sldMasterMk cId="535110396" sldId="2147483666"/>
            <pc:sldLayoutMk cId="3578829911" sldId="2147483668"/>
          </pc:sldLayoutMkLst>
          <pc:picChg chg="add del">
            <ac:chgData name="Natalie Knapp" userId="03dfa7b6-2bae-4357-ace2-dbb271fc4790" providerId="ADAL" clId="{E1C9534D-E9B0-46BF-9D30-A7D2EDB92CD3}" dt="2023-07-28T16:52:52.709" v="22" actId="478"/>
            <ac:picMkLst>
              <pc:docMk/>
              <pc:sldMasterMk cId="535110396" sldId="2147483666"/>
              <pc:sldLayoutMk cId="3578829911" sldId="2147483668"/>
              <ac:picMk id="7" creationId="{13EEAF60-631F-90E8-59E9-44CABD61DC07}"/>
            </ac:picMkLst>
          </pc:picChg>
        </pc:sldLayoutChg>
        <pc:sldLayoutChg chg="new del replId">
          <pc:chgData name="Natalie Knapp" userId="03dfa7b6-2bae-4357-ace2-dbb271fc4790" providerId="ADAL" clId="{E1C9534D-E9B0-46BF-9D30-A7D2EDB92CD3}" dt="2023-07-28T16:51:58.520" v="4" actId="2696"/>
          <pc:sldLayoutMkLst>
            <pc:docMk/>
            <pc:sldMasterMk cId="535110396" sldId="2147483666"/>
            <pc:sldLayoutMk cId="1405074357" sldId="2147483669"/>
          </pc:sldLayoutMkLst>
        </pc:sldLayoutChg>
        <pc:sldLayoutChg chg="addSp delSp modSp new mod">
          <pc:chgData name="Natalie Knapp" userId="03dfa7b6-2bae-4357-ace2-dbb271fc4790" providerId="ADAL" clId="{E1C9534D-E9B0-46BF-9D30-A7D2EDB92CD3}" dt="2023-07-28T16:53:12.907" v="30"/>
          <pc:sldLayoutMkLst>
            <pc:docMk/>
            <pc:sldMasterMk cId="535110396" sldId="2147483666"/>
            <pc:sldLayoutMk cId="3437445735" sldId="2147483669"/>
          </pc:sldLayoutMkLst>
          <pc:spChg chg="del">
            <ac:chgData name="Natalie Knapp" userId="03dfa7b6-2bae-4357-ace2-dbb271fc4790" providerId="ADAL" clId="{E1C9534D-E9B0-46BF-9D30-A7D2EDB92CD3}" dt="2023-07-28T16:53:09.497" v="29" actId="478"/>
            <ac:spMkLst>
              <pc:docMk/>
              <pc:sldMasterMk cId="535110396" sldId="2147483666"/>
              <pc:sldLayoutMk cId="3437445735" sldId="2147483669"/>
              <ac:spMk id="2" creationId="{1B8AC365-5D29-AF1B-AD70-A8A8CA340B2F}"/>
            </ac:spMkLst>
          </pc:spChg>
          <pc:picChg chg="add mod">
            <ac:chgData name="Natalie Knapp" userId="03dfa7b6-2bae-4357-ace2-dbb271fc4790" providerId="ADAL" clId="{E1C9534D-E9B0-46BF-9D30-A7D2EDB92CD3}" dt="2023-07-28T16:53:12.907" v="30"/>
            <ac:picMkLst>
              <pc:docMk/>
              <pc:sldMasterMk cId="535110396" sldId="2147483666"/>
              <pc:sldLayoutMk cId="3437445735" sldId="2147483669"/>
              <ac:picMk id="3" creationId="{675B0D88-D408-F778-848A-62116942A542}"/>
            </ac:picMkLst>
          </pc:picChg>
        </pc:sldLayoutChg>
        <pc:sldLayoutChg chg="new del replId">
          <pc:chgData name="Natalie Knapp" userId="03dfa7b6-2bae-4357-ace2-dbb271fc4790" providerId="ADAL" clId="{E1C9534D-E9B0-46BF-9D30-A7D2EDB92CD3}" dt="2023-07-28T16:51:58.553" v="5" actId="2696"/>
          <pc:sldLayoutMkLst>
            <pc:docMk/>
            <pc:sldMasterMk cId="535110396" sldId="2147483666"/>
            <pc:sldLayoutMk cId="3049885071" sldId="2147483670"/>
          </pc:sldLayoutMkLst>
        </pc:sldLayoutChg>
        <pc:sldLayoutChg chg="addSp delSp modSp add mod modTransition">
          <pc:chgData name="Natalie Knapp" userId="03dfa7b6-2bae-4357-ace2-dbb271fc4790" providerId="ADAL" clId="{E1C9534D-E9B0-46BF-9D30-A7D2EDB92CD3}" dt="2023-07-28T18:30:20.544" v="1247" actId="478"/>
          <pc:sldLayoutMkLst>
            <pc:docMk/>
            <pc:sldMasterMk cId="535110396" sldId="2147483666"/>
            <pc:sldLayoutMk cId="3263927529" sldId="2147483670"/>
          </pc:sldLayoutMkLst>
          <pc:picChg chg="add mod">
            <ac:chgData name="Natalie Knapp" userId="03dfa7b6-2bae-4357-ace2-dbb271fc4790" providerId="ADAL" clId="{E1C9534D-E9B0-46BF-9D30-A7D2EDB92CD3}" dt="2023-07-28T17:08:27.280" v="253" actId="207"/>
            <ac:picMkLst>
              <pc:docMk/>
              <pc:sldMasterMk cId="535110396" sldId="2147483666"/>
              <pc:sldLayoutMk cId="3263927529" sldId="2147483670"/>
              <ac:picMk id="2" creationId="{3CA7AA9F-8392-49D2-89CE-45F3BFD65EA7}"/>
            </ac:picMkLst>
          </pc:picChg>
          <pc:picChg chg="add del mod">
            <ac:chgData name="Natalie Knapp" userId="03dfa7b6-2bae-4357-ace2-dbb271fc4790" providerId="ADAL" clId="{E1C9534D-E9B0-46BF-9D30-A7D2EDB92CD3}" dt="2023-07-28T18:30:18.337" v="1245" actId="478"/>
            <ac:picMkLst>
              <pc:docMk/>
              <pc:sldMasterMk cId="535110396" sldId="2147483666"/>
              <pc:sldLayoutMk cId="3263927529" sldId="2147483670"/>
              <ac:picMk id="4" creationId="{E30F368D-937B-4018-2A5A-5BDF7CEE9DE8}"/>
            </ac:picMkLst>
          </pc:picChg>
          <pc:picChg chg="add del mod">
            <ac:chgData name="Natalie Knapp" userId="03dfa7b6-2bae-4357-ace2-dbb271fc4790" providerId="ADAL" clId="{E1C9534D-E9B0-46BF-9D30-A7D2EDB92CD3}" dt="2023-07-28T18:30:20.544" v="1247" actId="478"/>
            <ac:picMkLst>
              <pc:docMk/>
              <pc:sldMasterMk cId="535110396" sldId="2147483666"/>
              <pc:sldLayoutMk cId="3263927529" sldId="2147483670"/>
              <ac:picMk id="6" creationId="{F35E8853-FC7D-2992-5463-75764B0FE490}"/>
            </ac:picMkLst>
          </pc:picChg>
        </pc:sldLayoutChg>
        <pc:sldLayoutChg chg="addSp delSp modSp new mod">
          <pc:chgData name="Natalie Knapp" userId="03dfa7b6-2bae-4357-ace2-dbb271fc4790" providerId="ADAL" clId="{E1C9534D-E9B0-46BF-9D30-A7D2EDB92CD3}" dt="2023-07-28T18:30:23.542" v="1251" actId="962"/>
          <pc:sldLayoutMkLst>
            <pc:docMk/>
            <pc:sldMasterMk cId="535110396" sldId="2147483666"/>
            <pc:sldLayoutMk cId="1147999992" sldId="2147483671"/>
          </pc:sldLayoutMkLst>
          <pc:spChg chg="del">
            <ac:chgData name="Natalie Knapp" userId="03dfa7b6-2bae-4357-ace2-dbb271fc4790" providerId="ADAL" clId="{E1C9534D-E9B0-46BF-9D30-A7D2EDB92CD3}" dt="2023-07-28T18:29:22.616" v="1237" actId="478"/>
            <ac:spMkLst>
              <pc:docMk/>
              <pc:sldMasterMk cId="535110396" sldId="2147483666"/>
              <pc:sldLayoutMk cId="1147999992" sldId="2147483671"/>
              <ac:spMk id="2" creationId="{1C2DECFA-1992-2426-30D9-4E47C05A059A}"/>
            </ac:spMkLst>
          </pc:spChg>
          <pc:picChg chg="add del mod">
            <ac:chgData name="Natalie Knapp" userId="03dfa7b6-2bae-4357-ace2-dbb271fc4790" providerId="ADAL" clId="{E1C9534D-E9B0-46BF-9D30-A7D2EDB92CD3}" dt="2023-07-28T18:30:21.521" v="1248" actId="478"/>
            <ac:picMkLst>
              <pc:docMk/>
              <pc:sldMasterMk cId="535110396" sldId="2147483666"/>
              <pc:sldLayoutMk cId="1147999992" sldId="2147483671"/>
              <ac:picMk id="4" creationId="{E667879B-327C-2937-DE04-0DD1A137487E}"/>
            </ac:picMkLst>
          </pc:picChg>
          <pc:picChg chg="add mod">
            <ac:chgData name="Natalie Knapp" userId="03dfa7b6-2bae-4357-ace2-dbb271fc4790" providerId="ADAL" clId="{E1C9534D-E9B0-46BF-9D30-A7D2EDB92CD3}" dt="2023-07-28T18:30:23.542" v="1251" actId="962"/>
            <ac:picMkLst>
              <pc:docMk/>
              <pc:sldMasterMk cId="535110396" sldId="2147483666"/>
              <pc:sldLayoutMk cId="1147999992" sldId="2147483671"/>
              <ac:picMk id="6" creationId="{A5849AB5-FD4B-E1C2-DE5E-203AC682EF85}"/>
            </ac:picMkLst>
          </pc:picChg>
        </pc:sldLayoutChg>
        <pc:sldLayoutChg chg="new del replId">
          <pc:chgData name="Natalie Knapp" userId="03dfa7b6-2bae-4357-ace2-dbb271fc4790" providerId="ADAL" clId="{E1C9534D-E9B0-46BF-9D30-A7D2EDB92CD3}" dt="2023-07-28T16:51:58.589" v="6" actId="2696"/>
          <pc:sldLayoutMkLst>
            <pc:docMk/>
            <pc:sldMasterMk cId="535110396" sldId="2147483666"/>
            <pc:sldLayoutMk cId="1846978761" sldId="2147483671"/>
          </pc:sldLayoutMkLst>
        </pc:sldLayoutChg>
        <pc:sldLayoutChg chg="new del replId">
          <pc:chgData name="Natalie Knapp" userId="03dfa7b6-2bae-4357-ace2-dbb271fc4790" providerId="ADAL" clId="{E1C9534D-E9B0-46BF-9D30-A7D2EDB92CD3}" dt="2023-07-28T16:51:58.608" v="7" actId="2696"/>
          <pc:sldLayoutMkLst>
            <pc:docMk/>
            <pc:sldMasterMk cId="535110396" sldId="2147483666"/>
            <pc:sldLayoutMk cId="2602731496" sldId="2147483672"/>
          </pc:sldLayoutMkLst>
        </pc:sldLayoutChg>
        <pc:sldLayoutChg chg="new del replId">
          <pc:chgData name="Natalie Knapp" userId="03dfa7b6-2bae-4357-ace2-dbb271fc4790" providerId="ADAL" clId="{E1C9534D-E9B0-46BF-9D30-A7D2EDB92CD3}" dt="2023-07-28T16:51:58.639" v="8" actId="2696"/>
          <pc:sldLayoutMkLst>
            <pc:docMk/>
            <pc:sldMasterMk cId="535110396" sldId="2147483666"/>
            <pc:sldLayoutMk cId="3281812809" sldId="2147483673"/>
          </pc:sldLayoutMkLst>
        </pc:sldLayoutChg>
        <pc:sldLayoutChg chg="new del replId">
          <pc:chgData name="Natalie Knapp" userId="03dfa7b6-2bae-4357-ace2-dbb271fc4790" providerId="ADAL" clId="{E1C9534D-E9B0-46BF-9D30-A7D2EDB92CD3}" dt="2023-07-28T16:51:58.672" v="9" actId="2696"/>
          <pc:sldLayoutMkLst>
            <pc:docMk/>
            <pc:sldMasterMk cId="535110396" sldId="2147483666"/>
            <pc:sldLayoutMk cId="4091518551" sldId="2147483674"/>
          </pc:sldLayoutMkLst>
        </pc:sldLayoutChg>
        <pc:sldLayoutChg chg="new del replId">
          <pc:chgData name="Natalie Knapp" userId="03dfa7b6-2bae-4357-ace2-dbb271fc4790" providerId="ADAL" clId="{E1C9534D-E9B0-46BF-9D30-A7D2EDB92CD3}" dt="2023-07-28T16:51:58.690" v="10" actId="2696"/>
          <pc:sldLayoutMkLst>
            <pc:docMk/>
            <pc:sldMasterMk cId="535110396" sldId="2147483666"/>
            <pc:sldLayoutMk cId="1115406647" sldId="2147483675"/>
          </pc:sldLayoutMkLst>
        </pc:sldLayoutChg>
        <pc:sldLayoutChg chg="new del replId">
          <pc:chgData name="Natalie Knapp" userId="03dfa7b6-2bae-4357-ace2-dbb271fc4790" providerId="ADAL" clId="{E1C9534D-E9B0-46BF-9D30-A7D2EDB92CD3}" dt="2023-07-28T16:51:58.735" v="11" actId="2696"/>
          <pc:sldLayoutMkLst>
            <pc:docMk/>
            <pc:sldMasterMk cId="535110396" sldId="2147483666"/>
            <pc:sldLayoutMk cId="2786552235" sldId="2147483676"/>
          </pc:sldLayoutMkLst>
        </pc:sldLayoutChg>
        <pc:sldLayoutChg chg="new del replId">
          <pc:chgData name="Natalie Knapp" userId="03dfa7b6-2bae-4357-ace2-dbb271fc4790" providerId="ADAL" clId="{E1C9534D-E9B0-46BF-9D30-A7D2EDB92CD3}" dt="2023-07-28T16:51:58.755" v="12" actId="2696"/>
          <pc:sldLayoutMkLst>
            <pc:docMk/>
            <pc:sldMasterMk cId="535110396" sldId="2147483666"/>
            <pc:sldLayoutMk cId="197052459" sldId="214748367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584325" cy="1381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2071688" y="0"/>
            <a:ext cx="1584325" cy="138113"/>
          </a:xfrm>
          <a:prstGeom prst="rect">
            <a:avLst/>
          </a:prstGeom>
        </p:spPr>
        <p:txBody>
          <a:bodyPr vert="horz" lIns="91440" tIns="45720" rIns="91440" bIns="45720" rtlCol="0"/>
          <a:lstStyle>
            <a:lvl1pPr algn="r">
              <a:defRPr sz="1200"/>
            </a:lvl1pPr>
          </a:lstStyle>
          <a:p>
            <a:fld id="{3326B5C8-503F-4CD6-AB93-CEB668C7D7BD}" type="datetimeFigureOut">
              <a:rPr lang="en-US" smtClean="0"/>
              <a:t>8/15/2024</a:t>
            </a:fld>
            <a:endParaRPr lang="en-US" dirty="0"/>
          </a:p>
        </p:txBody>
      </p:sp>
      <p:sp>
        <p:nvSpPr>
          <p:cNvPr id="4" name="Slide Image Placeholder 3"/>
          <p:cNvSpPr>
            <a:spLocks noGrp="1" noRot="1" noChangeAspect="1"/>
          </p:cNvSpPr>
          <p:nvPr>
            <p:ph type="sldImg" idx="2"/>
          </p:nvPr>
        </p:nvSpPr>
        <p:spPr>
          <a:xfrm>
            <a:off x="1006475" y="342900"/>
            <a:ext cx="1644650" cy="92551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365125" y="1320800"/>
            <a:ext cx="2927350" cy="10795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2605088"/>
            <a:ext cx="1584325" cy="13811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2071688" y="2605088"/>
            <a:ext cx="1584325" cy="138112"/>
          </a:xfrm>
          <a:prstGeom prst="rect">
            <a:avLst/>
          </a:prstGeom>
        </p:spPr>
        <p:txBody>
          <a:bodyPr vert="horz" lIns="91440" tIns="45720" rIns="91440" bIns="45720" rtlCol="0" anchor="b"/>
          <a:lstStyle>
            <a:lvl1pPr algn="r">
              <a:defRPr sz="1200"/>
            </a:lvl1pPr>
          </a:lstStyle>
          <a:p>
            <a:fld id="{FD8C6C6A-A056-41D9-AFDA-135FC957D6DD}" type="slidenum">
              <a:rPr lang="en-US" smtClean="0"/>
              <a:t>‹#›</a:t>
            </a:fld>
            <a:endParaRPr lang="en-US" dirty="0"/>
          </a:p>
        </p:txBody>
      </p:sp>
    </p:spTree>
    <p:extLst>
      <p:ext uri="{BB962C8B-B14F-4D97-AF65-F5344CB8AC3E}">
        <p14:creationId xmlns:p14="http://schemas.microsoft.com/office/powerpoint/2010/main" val="2431486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blindchildrenscenter.org/" TargetMode="External"/><Relationship Id="rId7" Type="http://schemas.openxmlformats.org/officeDocument/2006/relationships/hyperlink" Target="http://dgckids.org/"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ccvi.org/" TargetMode="External"/><Relationship Id="rId5" Type="http://schemas.openxmlformats.org/officeDocument/2006/relationships/hyperlink" Target="https://anchorcenter.org/" TargetMode="External"/><Relationship Id="rId4" Type="http://schemas.openxmlformats.org/officeDocument/2006/relationships/hyperlink" Target="https://www.seeitourway.org/"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deltagamma.org/library/ttdtdm/foundation-ceremony-do-good-foundation-ritual/"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t>FACILITATOR INSTRUCTIONS: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i="1" dirty="0"/>
              <a:t>For the best experience, view this presentation as a slide show. Go to the “Slide Show” tab in the menu at top, then select “From Beginning”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i="1" dirty="0"/>
              <a:t>Participants in the training will need something to write on and write with. There will be different activities throughout the presentation that will require them to write down their thoughts.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i="1" dirty="0"/>
              <a:t>Slide 14 will require you to customize that slide with information on your chapter’s specific Service for Sight activities.</a:t>
            </a:r>
          </a:p>
          <a:p>
            <a:endParaRPr lang="en-US" dirty="0"/>
          </a:p>
        </p:txBody>
      </p:sp>
      <p:sp>
        <p:nvSpPr>
          <p:cNvPr id="4" name="Slide Number Placeholder 3"/>
          <p:cNvSpPr>
            <a:spLocks noGrp="1"/>
          </p:cNvSpPr>
          <p:nvPr>
            <p:ph type="sldNum" sz="quarter" idx="5"/>
          </p:nvPr>
        </p:nvSpPr>
        <p:spPr/>
        <p:txBody>
          <a:bodyPr/>
          <a:lstStyle/>
          <a:p>
            <a:fld id="{FD8C6C6A-A056-41D9-AFDA-135FC957D6DD}" type="slidenum">
              <a:rPr lang="en-US" smtClean="0"/>
              <a:t>1</a:t>
            </a:fld>
            <a:endParaRPr lang="en-US" dirty="0"/>
          </a:p>
        </p:txBody>
      </p:sp>
    </p:spTree>
    <p:extLst>
      <p:ext uri="{BB962C8B-B14F-4D97-AF65-F5344CB8AC3E}">
        <p14:creationId xmlns:p14="http://schemas.microsoft.com/office/powerpoint/2010/main" val="4081564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ym typeface="Wingdings" panose="05000000000000000000" pitchFamily="2" charset="2"/>
              </a:rPr>
              <a:t>SAY: </a:t>
            </a:r>
            <a:r>
              <a:rPr lang="en-US" sz="1200" i="0" dirty="0">
                <a:effectLst/>
                <a:latin typeface="Avenir Next" panose="020B0503020202020204" pitchFamily="34" charset="0"/>
                <a:ea typeface="Arial" panose="020B0604020202020204" pitchFamily="34" charset="0"/>
                <a:cs typeface="Arial" panose="020B0604020202020204" pitchFamily="34" charset="0"/>
              </a:rPr>
              <a:t>In 1936, Ruth Billow, our own Delta Gamma sister from Eta-Akron asked the Delta Gamma Convention body to adopt “aid to the blind” as Delta Gamma’s official philanthropy and to fund a talking book for people who were blind. The philanthropy name was changed to "Sight Conservation &amp; Aiding the Blind" in 1942, and in 1995, it became "Service for Sight."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effectLst/>
              <a:latin typeface="Avenir Next" panose="020B0503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effectLst/>
                <a:latin typeface="Avenir Next" panose="020B0503020202020204" pitchFamily="34" charset="0"/>
                <a:ea typeface="Arial" panose="020B0604020202020204" pitchFamily="34" charset="0"/>
                <a:cs typeface="Arial" panose="020B0604020202020204" pitchFamily="34" charset="0"/>
              </a:rPr>
              <a:t>Ruth Billow herself was blind and understood the needs of people with low vision, especially children. Since its founding in 1951, the Delta Gamma Foundation has fostered relationships with hundreds of organizations that share our Service for Sight mission.  </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sz="1200" i="0" dirty="0">
                <a:effectLst/>
                <a:latin typeface="Avenir Next" panose="020B0503020202020204" pitchFamily="34" charset="0"/>
                <a:ea typeface="Arial" panose="020B0604020202020204" pitchFamily="34" charset="0"/>
                <a:cs typeface="Arial" panose="020B0604020202020204" pitchFamily="34" charset="0"/>
              </a:rPr>
            </a:br>
            <a:r>
              <a:rPr lang="en-US" sz="1200" dirty="0">
                <a:solidFill>
                  <a:srgbClr val="00205B"/>
                </a:solidFill>
              </a:rPr>
              <a:t>Within Delta Gamma, doing good for others means hands-on service and Foundation fundraising to benefit Service for Sight all year long. We bring hope to individuals and communities that may not have it by living our do good motto well beyond recruitment by doing good throughout the year.</a:t>
            </a:r>
            <a:endParaRPr lang="en-US" dirty="0"/>
          </a:p>
        </p:txBody>
      </p:sp>
      <p:sp>
        <p:nvSpPr>
          <p:cNvPr id="4" name="Slide Number Placeholder 3"/>
          <p:cNvSpPr>
            <a:spLocks noGrp="1"/>
          </p:cNvSpPr>
          <p:nvPr>
            <p:ph type="sldNum" sz="quarter" idx="5"/>
          </p:nvPr>
        </p:nvSpPr>
        <p:spPr/>
        <p:txBody>
          <a:bodyPr/>
          <a:lstStyle/>
          <a:p>
            <a:fld id="{FD8C6C6A-A056-41D9-AFDA-135FC957D6DD}" type="slidenum">
              <a:rPr lang="en-US" smtClean="0"/>
              <a:t>11</a:t>
            </a:fld>
            <a:endParaRPr lang="en-US" dirty="0"/>
          </a:p>
        </p:txBody>
      </p:sp>
    </p:spTree>
    <p:extLst>
      <p:ext uri="{BB962C8B-B14F-4D97-AF65-F5344CB8AC3E}">
        <p14:creationId xmlns:p14="http://schemas.microsoft.com/office/powerpoint/2010/main" val="3298608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NOTES:</a:t>
            </a:r>
            <a:r>
              <a:rPr lang="en-US" b="0" dirty="0"/>
              <a:t> </a:t>
            </a:r>
            <a:r>
              <a:rPr lang="en-US" b="0" i="1" dirty="0"/>
              <a:t>Allow members time to do this individually, as small groups, or in the larger group. They should ultimately identify these four major ways:</a:t>
            </a: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b="0" dirty="0"/>
              <a:t>Take a few moments to reflect on Service for Sight and jot down at least four ways that Delta Gamma sisters support Service for Sight across North America.</a:t>
            </a:r>
            <a:br>
              <a:rPr lang="en-US" b="0" dirty="0"/>
            </a:br>
            <a:br>
              <a:rPr lang="en-US" b="0" dirty="0"/>
            </a:br>
            <a:endParaRPr lang="en-US" i="1" dirty="0"/>
          </a:p>
          <a:p>
            <a:pPr marL="342900" indent="-342900">
              <a:spcAft>
                <a:spcPts val="1125"/>
              </a:spcAft>
              <a:buFont typeface="+mj-lt"/>
              <a:buAutoNum type="arabicPeriod"/>
              <a:tabLst>
                <a:tab pos="228600" algn="l"/>
              </a:tabLst>
            </a:pPr>
            <a:r>
              <a:rPr lang="en-US" sz="1200" b="1" i="1" dirty="0">
                <a:solidFill>
                  <a:srgbClr val="002060"/>
                </a:solidFill>
                <a:effectLst/>
                <a:latin typeface="Montserrat" pitchFamily="2" charset="77"/>
                <a:ea typeface="Arial" panose="020B0604020202020204" pitchFamily="34" charset="0"/>
                <a:cs typeface="Arial" panose="020B0604020202020204" pitchFamily="34" charset="0"/>
              </a:rPr>
              <a:t>Five Delta Gamma Schools for Children with Visual Impairments</a:t>
            </a:r>
          </a:p>
          <a:p>
            <a:pPr marL="342900" indent="-342900">
              <a:spcAft>
                <a:spcPts val="1125"/>
              </a:spcAft>
              <a:buFont typeface="+mj-lt"/>
              <a:buAutoNum type="arabicPeriod"/>
              <a:tabLst>
                <a:tab pos="228600" algn="l"/>
              </a:tabLst>
            </a:pPr>
            <a:r>
              <a:rPr lang="en-US" sz="1200" b="1" i="1" dirty="0">
                <a:solidFill>
                  <a:srgbClr val="002060"/>
                </a:solidFill>
                <a:latin typeface="Montserrat" pitchFamily="2" charset="77"/>
                <a:ea typeface="Arial" panose="020B0604020202020204" pitchFamily="34" charset="0"/>
                <a:cs typeface="Arial" panose="020B0604020202020204" pitchFamily="34" charset="0"/>
              </a:rPr>
              <a:t>Service for Sight grants</a:t>
            </a:r>
          </a:p>
          <a:p>
            <a:pPr marL="342900" indent="-342900">
              <a:spcAft>
                <a:spcPts val="1125"/>
              </a:spcAft>
              <a:buFont typeface="+mj-lt"/>
              <a:buAutoNum type="arabicPeriod"/>
              <a:tabLst>
                <a:tab pos="228600" algn="l"/>
              </a:tabLst>
            </a:pPr>
            <a:r>
              <a:rPr lang="en-US" sz="1200" b="1" i="1" dirty="0">
                <a:solidFill>
                  <a:srgbClr val="002060"/>
                </a:solidFill>
                <a:latin typeface="Montserrat" pitchFamily="2" charset="77"/>
                <a:ea typeface="Arial" panose="020B0604020202020204" pitchFamily="34" charset="0"/>
                <a:cs typeface="Arial" panose="020B0604020202020204" pitchFamily="34" charset="0"/>
              </a:rPr>
              <a:t>Do Good: Service for Sight Hours</a:t>
            </a:r>
          </a:p>
          <a:p>
            <a:pPr marL="342900" indent="-342900">
              <a:spcAft>
                <a:spcPts val="1125"/>
              </a:spcAft>
              <a:buFont typeface="+mj-lt"/>
              <a:buAutoNum type="arabicPeriod"/>
              <a:tabLst>
                <a:tab pos="228600" algn="l"/>
              </a:tabLst>
            </a:pPr>
            <a:r>
              <a:rPr lang="en-US" sz="1200" b="1" i="1" dirty="0">
                <a:solidFill>
                  <a:srgbClr val="002060"/>
                </a:solidFill>
                <a:latin typeface="Montserrat" pitchFamily="2" charset="77"/>
                <a:ea typeface="Arial" panose="020B0604020202020204" pitchFamily="34" charset="0"/>
                <a:cs typeface="Arial" panose="020B0604020202020204" pitchFamily="34" charset="0"/>
              </a:rPr>
              <a:t>Fundraising and directed giving for Service for Sight nonprofits</a:t>
            </a:r>
            <a:endParaRPr lang="en-US" i="1" dirty="0"/>
          </a:p>
        </p:txBody>
      </p:sp>
      <p:sp>
        <p:nvSpPr>
          <p:cNvPr id="4" name="Slide Number Placeholder 3"/>
          <p:cNvSpPr>
            <a:spLocks noGrp="1"/>
          </p:cNvSpPr>
          <p:nvPr>
            <p:ph type="sldNum" sz="quarter" idx="5"/>
          </p:nvPr>
        </p:nvSpPr>
        <p:spPr/>
        <p:txBody>
          <a:bodyPr/>
          <a:lstStyle/>
          <a:p>
            <a:fld id="{FD8C6C6A-A056-41D9-AFDA-135FC957D6DD}" type="slidenum">
              <a:rPr lang="en-US" smtClean="0"/>
              <a:t>12</a:t>
            </a:fld>
            <a:endParaRPr lang="en-US" dirty="0"/>
          </a:p>
        </p:txBody>
      </p:sp>
    </p:spTree>
    <p:extLst>
      <p:ext uri="{BB962C8B-B14F-4D97-AF65-F5344CB8AC3E}">
        <p14:creationId xmlns:p14="http://schemas.microsoft.com/office/powerpoint/2010/main" val="3251910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sz="1200" i="0" kern="1200" dirty="0">
                <a:solidFill>
                  <a:srgbClr val="002060"/>
                </a:solidFill>
                <a:effectLst/>
                <a:latin typeface="+mn-lt"/>
                <a:ea typeface="Arial" panose="020B0604020202020204" pitchFamily="34" charset="0"/>
                <a:cs typeface="Arial" panose="020B0604020202020204" pitchFamily="34" charset="0"/>
              </a:rPr>
              <a:t>Delta Gammas founded 5 schools across the U.S. for children with visual impairments and continue to serve these schools as leaders and volunteers. The Delta Gamma Foundation, with the support of our fundraising dollars, awards annual grants to the schools to support their operations.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indent="0" algn="l">
              <a:lnSpc>
                <a:spcPts val="2300"/>
              </a:lnSpc>
              <a:buFont typeface="+mj-lt"/>
              <a:buNone/>
              <a:tabLst>
                <a:tab pos="228600" algn="l"/>
              </a:tabLst>
            </a:pPr>
            <a:r>
              <a:rPr lang="en-US" b="1" i="1" dirty="0"/>
              <a:t>FACILITATOR NOTES</a:t>
            </a:r>
            <a:r>
              <a:rPr lang="en-US" i="1" dirty="0"/>
              <a:t>: If you would like to show more about each school to your chapter you can c</a:t>
            </a:r>
            <a:r>
              <a:rPr lang="en-US" sz="1200" i="1" dirty="0">
                <a:solidFill>
                  <a:srgbClr val="002060"/>
                </a:solidFill>
                <a:effectLst/>
                <a:ea typeface="Arial" panose="020B0604020202020204" pitchFamily="34" charset="0"/>
                <a:cs typeface="Arial" panose="020B0604020202020204" pitchFamily="34" charset="0"/>
              </a:rPr>
              <a:t>lick on each school’s name above.</a:t>
            </a:r>
          </a:p>
          <a:p>
            <a:pPr marL="0" indent="0" algn="l">
              <a:lnSpc>
                <a:spcPts val="2300"/>
              </a:lnSpc>
              <a:buFont typeface="+mj-lt"/>
              <a:buNone/>
              <a:tabLst>
                <a:tab pos="228600" algn="l"/>
              </a:tabLst>
            </a:pPr>
            <a:r>
              <a:rPr lang="en-US" sz="1200" b="0" i="0" u="none" strike="noStrike" dirty="0">
                <a:solidFill>
                  <a:srgbClr val="002060"/>
                </a:solidFill>
                <a:effectLst/>
                <a:cs typeface="Arial" panose="020B0604020202020204" pitchFamily="34" charset="0"/>
                <a:hlinkClick r:id="rId3">
                  <a:extLst>
                    <a:ext uri="{A12FA001-AC4F-418D-AE19-62706E023703}">
                      <ahyp:hlinkClr xmlns:ahyp="http://schemas.microsoft.com/office/drawing/2018/hyperlinkcolor" val="tx"/>
                    </a:ext>
                  </a:extLst>
                </a:hlinkClick>
              </a:rPr>
              <a:t>1.  </a:t>
            </a:r>
            <a:r>
              <a:rPr lang="en-US" sz="1200" b="0" i="0" u="none" strike="noStrike" dirty="0">
                <a:solidFill>
                  <a:schemeClr val="accent4"/>
                </a:solidFill>
                <a:effectLst/>
                <a:hlinkClick r:id="rId3">
                  <a:extLst>
                    <a:ext uri="{A12FA001-AC4F-418D-AE19-62706E023703}">
                      <ahyp:hlinkClr xmlns:ahyp="http://schemas.microsoft.com/office/drawing/2018/hyperlinkcolor" val="tx"/>
                    </a:ext>
                  </a:extLst>
                </a:hlinkClick>
              </a:rPr>
              <a:t>Blind Children's Center</a:t>
            </a:r>
            <a:r>
              <a:rPr lang="en-US" sz="1200" b="0" i="0" dirty="0">
                <a:solidFill>
                  <a:schemeClr val="accent4"/>
                </a:solidFill>
                <a:effectLst/>
              </a:rPr>
              <a:t>, </a:t>
            </a:r>
            <a:r>
              <a:rPr lang="en-US" sz="1200" b="0" i="0" dirty="0">
                <a:effectLst/>
              </a:rPr>
              <a:t>Los Angeles</a:t>
            </a:r>
            <a:endParaRPr lang="en-US" sz="1200" dirty="0"/>
          </a:p>
          <a:p>
            <a:pPr marL="0" indent="0" algn="l">
              <a:lnSpc>
                <a:spcPts val="2300"/>
              </a:lnSpc>
              <a:buFont typeface="+mj-lt"/>
              <a:buNone/>
              <a:tabLst>
                <a:tab pos="228600" algn="l"/>
              </a:tabLst>
            </a:pPr>
            <a:r>
              <a:rPr lang="en-US" sz="1200" b="0" i="0" u="none" strike="noStrike" dirty="0">
                <a:solidFill>
                  <a:schemeClr val="accent4"/>
                </a:solidFill>
                <a:effectLst/>
                <a:hlinkClick r:id="rId4">
                  <a:extLst>
                    <a:ext uri="{A12FA001-AC4F-418D-AE19-62706E023703}">
                      <ahyp:hlinkClr xmlns:ahyp="http://schemas.microsoft.com/office/drawing/2018/hyperlinkcolor" val="tx"/>
                    </a:ext>
                  </a:extLst>
                </a:hlinkClick>
              </a:rPr>
              <a:t>2. Foundation for Blind Children</a:t>
            </a:r>
            <a:r>
              <a:rPr lang="en-US" sz="1200" b="0" i="0" dirty="0">
                <a:solidFill>
                  <a:schemeClr val="accent4"/>
                </a:solidFill>
                <a:effectLst/>
              </a:rPr>
              <a:t>, </a:t>
            </a:r>
            <a:r>
              <a:rPr lang="en-US" sz="1200" b="0" i="0" dirty="0">
                <a:effectLst/>
              </a:rPr>
              <a:t>Phoenix</a:t>
            </a:r>
          </a:p>
          <a:p>
            <a:pPr marL="0" indent="0" algn="l">
              <a:lnSpc>
                <a:spcPts val="2300"/>
              </a:lnSpc>
              <a:buFont typeface="+mj-lt"/>
              <a:buNone/>
              <a:tabLst>
                <a:tab pos="228600" algn="l"/>
              </a:tabLst>
            </a:pPr>
            <a:r>
              <a:rPr lang="en-US" sz="1200" b="0" i="0" u="none" strike="noStrike" dirty="0">
                <a:solidFill>
                  <a:schemeClr val="accent4"/>
                </a:solidFill>
                <a:effectLst/>
                <a:hlinkClick r:id="rId5">
                  <a:extLst>
                    <a:ext uri="{A12FA001-AC4F-418D-AE19-62706E023703}">
                      <ahyp:hlinkClr xmlns:ahyp="http://schemas.microsoft.com/office/drawing/2018/hyperlinkcolor" val="tx"/>
                    </a:ext>
                  </a:extLst>
                </a:hlinkClick>
              </a:rPr>
              <a:t>3. Anchor Center for Blind Children</a:t>
            </a:r>
            <a:r>
              <a:rPr lang="en-US" sz="1200" b="0" i="0" dirty="0">
                <a:solidFill>
                  <a:schemeClr val="accent4"/>
                </a:solidFill>
                <a:effectLst/>
              </a:rPr>
              <a:t>, </a:t>
            </a:r>
            <a:r>
              <a:rPr lang="en-US" sz="1200" b="0" i="0" dirty="0">
                <a:effectLst/>
              </a:rPr>
              <a:t>Denver</a:t>
            </a:r>
          </a:p>
          <a:p>
            <a:pPr marL="0" indent="0" algn="l">
              <a:lnSpc>
                <a:spcPts val="2300"/>
              </a:lnSpc>
              <a:buFont typeface="+mj-lt"/>
              <a:buNone/>
              <a:tabLst>
                <a:tab pos="228600" algn="l"/>
              </a:tabLst>
            </a:pPr>
            <a:r>
              <a:rPr lang="en-US" sz="1200" b="0" i="0" u="none" strike="noStrike" dirty="0">
                <a:solidFill>
                  <a:schemeClr val="accent4"/>
                </a:solidFill>
                <a:effectLst/>
                <a:hlinkClick r:id="rId6">
                  <a:extLst>
                    <a:ext uri="{A12FA001-AC4F-418D-AE19-62706E023703}">
                      <ahyp:hlinkClr xmlns:ahyp="http://schemas.microsoft.com/office/drawing/2018/hyperlinkcolor" val="tx"/>
                    </a:ext>
                  </a:extLst>
                </a:hlinkClick>
              </a:rPr>
              <a:t>4. Children's Center for the Visually Impaired</a:t>
            </a:r>
            <a:r>
              <a:rPr lang="en-US" sz="1200" b="0" i="0" dirty="0">
                <a:solidFill>
                  <a:schemeClr val="accent4"/>
                </a:solidFill>
                <a:effectLst/>
              </a:rPr>
              <a:t>, </a:t>
            </a:r>
            <a:r>
              <a:rPr lang="en-US" sz="1200" b="0" i="0" dirty="0">
                <a:effectLst/>
              </a:rPr>
              <a:t>Kansas City</a:t>
            </a:r>
          </a:p>
          <a:p>
            <a:pPr marL="0" indent="0" algn="l">
              <a:lnSpc>
                <a:spcPts val="2300"/>
              </a:lnSpc>
              <a:buFont typeface="+mj-lt"/>
              <a:buNone/>
              <a:tabLst>
                <a:tab pos="228600" algn="l"/>
              </a:tabLst>
            </a:pPr>
            <a:r>
              <a:rPr lang="en-US" sz="1200" b="0" i="0" u="none" strike="noStrike" dirty="0">
                <a:solidFill>
                  <a:schemeClr val="accent4"/>
                </a:solidFill>
                <a:effectLst/>
                <a:hlinkClick r:id="rId7">
                  <a:extLst>
                    <a:ext uri="{A12FA001-AC4F-418D-AE19-62706E023703}">
                      <ahyp:hlinkClr xmlns:ahyp="http://schemas.microsoft.com/office/drawing/2018/hyperlinkcolor" val="tx"/>
                    </a:ext>
                  </a:extLst>
                </a:hlinkClick>
              </a:rPr>
              <a:t>5. Delta Gamma Center for Children with Visual Impairments</a:t>
            </a:r>
            <a:r>
              <a:rPr lang="en-US" sz="1200" b="0" i="0" dirty="0">
                <a:solidFill>
                  <a:schemeClr val="accent4"/>
                </a:solidFill>
                <a:effectLst/>
              </a:rPr>
              <a:t>, </a:t>
            </a:r>
            <a:r>
              <a:rPr lang="en-US" sz="1200" b="0" i="0" dirty="0">
                <a:effectLst/>
              </a:rPr>
              <a:t>St. Louis</a:t>
            </a:r>
          </a:p>
          <a:p>
            <a:endParaRPr lang="en-US" dirty="0"/>
          </a:p>
        </p:txBody>
      </p:sp>
      <p:sp>
        <p:nvSpPr>
          <p:cNvPr id="4" name="Slide Number Placeholder 3"/>
          <p:cNvSpPr>
            <a:spLocks noGrp="1"/>
          </p:cNvSpPr>
          <p:nvPr>
            <p:ph type="sldNum" sz="quarter" idx="5"/>
          </p:nvPr>
        </p:nvSpPr>
        <p:spPr/>
        <p:txBody>
          <a:bodyPr/>
          <a:lstStyle/>
          <a:p>
            <a:fld id="{FD8C6C6A-A056-41D9-AFDA-135FC957D6DD}" type="slidenum">
              <a:rPr lang="en-US" smtClean="0"/>
              <a:t>13</a:t>
            </a:fld>
            <a:endParaRPr lang="en-US" dirty="0"/>
          </a:p>
        </p:txBody>
      </p:sp>
    </p:spTree>
    <p:extLst>
      <p:ext uri="{BB962C8B-B14F-4D97-AF65-F5344CB8AC3E}">
        <p14:creationId xmlns:p14="http://schemas.microsoft.com/office/powerpoint/2010/main" val="1899729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effectLst/>
                <a:ea typeface="Arial" panose="020B0604020202020204" pitchFamily="34" charset="0"/>
                <a:cs typeface="Arial" panose="020B0604020202020204" pitchFamily="34" charset="0"/>
              </a:rPr>
              <a:t>SAY</a:t>
            </a:r>
            <a:r>
              <a:rPr lang="en-US" sz="1200" i="0" dirty="0">
                <a:effectLst/>
                <a:ea typeface="Arial" panose="020B0604020202020204" pitchFamily="34" charset="0"/>
                <a:cs typeface="Arial" panose="020B0604020202020204" pitchFamily="34" charset="0"/>
              </a:rPr>
              <a:t>: We can also talk about the five Delta Gamma Schools for Children with Visual Impairments during recruitment. </a:t>
            </a:r>
            <a:r>
              <a:rPr lang="en-US" sz="1200" dirty="0">
                <a:ea typeface="Arial" panose="020B0604020202020204" pitchFamily="34" charset="0"/>
                <a:cs typeface="Arial" panose="020B0604020202020204" pitchFamily="34" charset="0"/>
              </a:rPr>
              <a:t>Our Delta Gamma schools are one way that we live out our do good motto and show our commitment to Service for Sight. These schools serve thousands of children and families each year and help children who are blind or who have low vision get all the opportunities and access as their peers who are sighted.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cs typeface="Arial" panose="020B0604020202020204" pitchFamily="34" charset="0"/>
              </a:rPr>
              <a:t>FACILITATOR NOTES:</a:t>
            </a:r>
            <a:r>
              <a:rPr lang="en-US" sz="1200" b="0" dirty="0">
                <a:cs typeface="Arial" panose="020B0604020202020204" pitchFamily="34" charset="0"/>
              </a:rPr>
              <a:t> </a:t>
            </a:r>
            <a:r>
              <a:rPr lang="en-US" sz="1200" b="0" i="1" dirty="0">
                <a:cs typeface="Arial" panose="020B0604020202020204" pitchFamily="34" charset="0"/>
              </a:rPr>
              <a:t>The next slide provides examples of students from the different Delta Gamma Schools.</a:t>
            </a:r>
            <a:endParaRPr lang="en-US" dirty="0"/>
          </a:p>
        </p:txBody>
      </p:sp>
      <p:sp>
        <p:nvSpPr>
          <p:cNvPr id="4" name="Slide Number Placeholder 3"/>
          <p:cNvSpPr>
            <a:spLocks noGrp="1"/>
          </p:cNvSpPr>
          <p:nvPr>
            <p:ph type="sldNum" sz="quarter" idx="5"/>
          </p:nvPr>
        </p:nvSpPr>
        <p:spPr/>
        <p:txBody>
          <a:bodyPr/>
          <a:lstStyle/>
          <a:p>
            <a:fld id="{FD8C6C6A-A056-41D9-AFDA-135FC957D6DD}" type="slidenum">
              <a:rPr lang="en-US" smtClean="0"/>
              <a:t>14</a:t>
            </a:fld>
            <a:endParaRPr lang="en-US" dirty="0"/>
          </a:p>
        </p:txBody>
      </p:sp>
    </p:spTree>
    <p:extLst>
      <p:ext uri="{BB962C8B-B14F-4D97-AF65-F5344CB8AC3E}">
        <p14:creationId xmlns:p14="http://schemas.microsoft.com/office/powerpoint/2010/main" val="2359968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125"/>
              </a:spcAft>
              <a:buClrTx/>
              <a:buSzTx/>
              <a:buFontTx/>
              <a:buNone/>
              <a:tabLst/>
              <a:defRPr/>
            </a:pPr>
            <a:r>
              <a:rPr lang="en-US" b="1" dirty="0"/>
              <a:t>SAY:</a:t>
            </a:r>
            <a:r>
              <a:rPr lang="en-US" b="0" dirty="0"/>
              <a:t> </a:t>
            </a:r>
            <a:r>
              <a:rPr lang="en-US" sz="1200" i="0" dirty="0">
                <a:effectLst/>
                <a:ea typeface="Arial" panose="020B0604020202020204" pitchFamily="34" charset="0"/>
                <a:cs typeface="Arial" panose="020B0604020202020204" pitchFamily="34" charset="0"/>
              </a:rPr>
              <a:t>The faces you see here are representative of so many of the people</a:t>
            </a:r>
            <a:r>
              <a:rPr lang="en-US" i="0" dirty="0"/>
              <a:t> we are serving through Service for Sight, and these are </a:t>
            </a:r>
            <a:r>
              <a:rPr lang="en-US" sz="1200" i="0" dirty="0">
                <a:effectLst/>
                <a:ea typeface="Arial" panose="020B0604020202020204" pitchFamily="34" charset="0"/>
                <a:cs typeface="Arial" panose="020B0604020202020204" pitchFamily="34" charset="0"/>
              </a:rPr>
              <a:t>some of the children from the Delta Gamma Schools that have benefitted from the support of members of Delta Gamma. Wh</a:t>
            </a:r>
            <a:r>
              <a:rPr lang="en-US" sz="1200" dirty="0">
                <a:ea typeface="Arial" panose="020B0604020202020204" pitchFamily="34" charset="0"/>
                <a:cs typeface="Arial" panose="020B0604020202020204" pitchFamily="34" charset="0"/>
              </a:rPr>
              <a:t>ile we as chapter members may not directly volunteer with a Delta Gamma School, we can support them with our chapter fundraising. Our Foundation Service for Sight grants support the students’ development and education. </a:t>
            </a:r>
          </a:p>
        </p:txBody>
      </p:sp>
      <p:sp>
        <p:nvSpPr>
          <p:cNvPr id="4" name="Slide Number Placeholder 3"/>
          <p:cNvSpPr>
            <a:spLocks noGrp="1"/>
          </p:cNvSpPr>
          <p:nvPr>
            <p:ph type="sldNum" sz="quarter" idx="5"/>
          </p:nvPr>
        </p:nvSpPr>
        <p:spPr/>
        <p:txBody>
          <a:bodyPr/>
          <a:lstStyle/>
          <a:p>
            <a:fld id="{FD8C6C6A-A056-41D9-AFDA-135FC957D6DD}" type="slidenum">
              <a:rPr lang="en-US" smtClean="0"/>
              <a:t>15</a:t>
            </a:fld>
            <a:endParaRPr lang="en-US" dirty="0"/>
          </a:p>
        </p:txBody>
      </p:sp>
    </p:spTree>
    <p:extLst>
      <p:ext uri="{BB962C8B-B14F-4D97-AF65-F5344CB8AC3E}">
        <p14:creationId xmlns:p14="http://schemas.microsoft.com/office/powerpoint/2010/main" val="3888287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b="0" dirty="0"/>
              <a:t>And beyond the 5 Delta Gamma Schools, Service for Sight grants and collegiate and alumnae service and fundraising support hundreds of local non-profits who share our Service for Sight mission throughout North America. This map shows just some of the organizations that are benefiting from the service and fundraising from Delta Gamma. </a:t>
            </a:r>
          </a:p>
        </p:txBody>
      </p:sp>
      <p:sp>
        <p:nvSpPr>
          <p:cNvPr id="4" name="Slide Number Placeholder 3"/>
          <p:cNvSpPr>
            <a:spLocks noGrp="1"/>
          </p:cNvSpPr>
          <p:nvPr>
            <p:ph type="sldNum" sz="quarter" idx="5"/>
          </p:nvPr>
        </p:nvSpPr>
        <p:spPr/>
        <p:txBody>
          <a:bodyPr/>
          <a:lstStyle/>
          <a:p>
            <a:fld id="{FD8C6C6A-A056-41D9-AFDA-135FC957D6DD}" type="slidenum">
              <a:rPr lang="en-US" smtClean="0"/>
              <a:t>16</a:t>
            </a:fld>
            <a:endParaRPr lang="en-US" dirty="0"/>
          </a:p>
        </p:txBody>
      </p:sp>
    </p:spTree>
    <p:extLst>
      <p:ext uri="{BB962C8B-B14F-4D97-AF65-F5344CB8AC3E}">
        <p14:creationId xmlns:p14="http://schemas.microsoft.com/office/powerpoint/2010/main" val="3960467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Our Foundation is a leader in the sorority/fraternity world, and we should be proud of our own philanthropic work as we support our Foundation. Last year, the Foundation granted over $700,000 to non-profits that share our Service for Sight mission, granted over 500 scholarships and fellowships to members, and Granted $800,000 to the Fraternity for Training and Programming. </a:t>
            </a:r>
          </a:p>
        </p:txBody>
      </p:sp>
      <p:sp>
        <p:nvSpPr>
          <p:cNvPr id="4" name="Slide Number Placeholder 3"/>
          <p:cNvSpPr>
            <a:spLocks noGrp="1"/>
          </p:cNvSpPr>
          <p:nvPr>
            <p:ph type="sldNum" sz="quarter" idx="5"/>
          </p:nvPr>
        </p:nvSpPr>
        <p:spPr/>
        <p:txBody>
          <a:bodyPr/>
          <a:lstStyle/>
          <a:p>
            <a:fld id="{FD8C6C6A-A056-41D9-AFDA-135FC957D6DD}" type="slidenum">
              <a:rPr lang="en-US" smtClean="0"/>
              <a:t>17</a:t>
            </a:fld>
            <a:endParaRPr lang="en-US" dirty="0"/>
          </a:p>
        </p:txBody>
      </p:sp>
    </p:spTree>
    <p:extLst>
      <p:ext uri="{BB962C8B-B14F-4D97-AF65-F5344CB8AC3E}">
        <p14:creationId xmlns:p14="http://schemas.microsoft.com/office/powerpoint/2010/main" val="2595257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These grants are supported through the dollars fundraised for the Foundation by collegiate chapters and alumnae groups, and the yearly gifts and long-term endowments made by individuals to further the mission of the foundation. Thank you too for making this impact possible!</a:t>
            </a:r>
          </a:p>
          <a:p>
            <a:endParaRPr lang="en-US" dirty="0"/>
          </a:p>
        </p:txBody>
      </p:sp>
      <p:sp>
        <p:nvSpPr>
          <p:cNvPr id="4" name="Slide Number Placeholder 3"/>
          <p:cNvSpPr>
            <a:spLocks noGrp="1"/>
          </p:cNvSpPr>
          <p:nvPr>
            <p:ph type="sldNum" sz="quarter" idx="5"/>
          </p:nvPr>
        </p:nvSpPr>
        <p:spPr/>
        <p:txBody>
          <a:bodyPr/>
          <a:lstStyle/>
          <a:p>
            <a:fld id="{FD8C6C6A-A056-41D9-AFDA-135FC957D6DD}" type="slidenum">
              <a:rPr lang="en-US" smtClean="0"/>
              <a:t>18</a:t>
            </a:fld>
            <a:endParaRPr lang="en-US" dirty="0"/>
          </a:p>
        </p:txBody>
      </p:sp>
    </p:spTree>
    <p:extLst>
      <p:ext uri="{BB962C8B-B14F-4D97-AF65-F5344CB8AC3E}">
        <p14:creationId xmlns:p14="http://schemas.microsoft.com/office/powerpoint/2010/main" val="717286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FACILITATOR NOTES: </a:t>
            </a:r>
            <a:r>
              <a:rPr lang="en-US" b="0" i="1" dirty="0"/>
              <a:t>This is the introduction slide to the chapter specific slides you will create. The next slide has the template/details for you use to customize based on your own chapter.</a:t>
            </a:r>
            <a:endParaRPr lang="en-US" b="1" i="1" dirty="0"/>
          </a:p>
        </p:txBody>
      </p:sp>
      <p:sp>
        <p:nvSpPr>
          <p:cNvPr id="4" name="Slide Number Placeholder 3"/>
          <p:cNvSpPr>
            <a:spLocks noGrp="1"/>
          </p:cNvSpPr>
          <p:nvPr>
            <p:ph type="sldNum" sz="quarter" idx="5"/>
          </p:nvPr>
        </p:nvSpPr>
        <p:spPr/>
        <p:txBody>
          <a:bodyPr/>
          <a:lstStyle/>
          <a:p>
            <a:fld id="{FD8C6C6A-A056-41D9-AFDA-135FC957D6DD}" type="slidenum">
              <a:rPr lang="en-US" smtClean="0"/>
              <a:t>19</a:t>
            </a:fld>
            <a:endParaRPr lang="en-US" dirty="0"/>
          </a:p>
        </p:txBody>
      </p:sp>
    </p:spTree>
    <p:extLst>
      <p:ext uri="{BB962C8B-B14F-4D97-AF65-F5344CB8AC3E}">
        <p14:creationId xmlns:p14="http://schemas.microsoft.com/office/powerpoint/2010/main" val="1608283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205B"/>
                </a:solidFill>
                <a:effectLst/>
                <a:uLnTx/>
                <a:uFillTx/>
                <a:latin typeface="Tropiline" pitchFamily="50" charset="0"/>
                <a:ea typeface="+mn-ea"/>
                <a:cs typeface="+mn-cs"/>
              </a:rPr>
              <a:t>ACTIVITY:</a:t>
            </a:r>
            <a:br>
              <a:rPr kumimoji="0" lang="en-US" sz="1200" b="0" i="1" u="none" strike="noStrike" kern="1200" cap="none" spc="0" normalizeH="0" baseline="0" noProof="0" dirty="0">
                <a:ln>
                  <a:noFill/>
                </a:ln>
                <a:solidFill>
                  <a:srgbClr val="00205B"/>
                </a:solidFill>
                <a:effectLst/>
                <a:uLnTx/>
                <a:uFillTx/>
                <a:latin typeface="Tropiline" pitchFamily="50" charset="0"/>
                <a:ea typeface="+mn-ea"/>
                <a:cs typeface="+mn-cs"/>
              </a:rPr>
            </a:br>
            <a:r>
              <a:rPr kumimoji="0" lang="en-US" sz="1200" b="0" i="1" u="none" strike="noStrike" kern="1200" cap="none" spc="0" normalizeH="0" baseline="0" noProof="0" dirty="0">
                <a:ln>
                  <a:noFill/>
                </a:ln>
                <a:solidFill>
                  <a:srgbClr val="00205B"/>
                </a:solidFill>
                <a:effectLst/>
                <a:uLnTx/>
                <a:uFillTx/>
                <a:latin typeface="Tropiline" pitchFamily="50" charset="0"/>
                <a:ea typeface="+mn-ea"/>
                <a:cs typeface="+mn-cs"/>
              </a:rPr>
              <a:t>Take 3-4 minutes for individual members to write down 1-2 sentences to answer in their own words this question: </a:t>
            </a:r>
            <a:br>
              <a:rPr kumimoji="0" lang="en-US" sz="1200" b="0" i="1" u="none" strike="noStrike" kern="1200" cap="none" spc="0" normalizeH="0" baseline="0" noProof="0" dirty="0">
                <a:ln>
                  <a:noFill/>
                </a:ln>
                <a:solidFill>
                  <a:srgbClr val="00205B"/>
                </a:solidFill>
                <a:effectLst/>
                <a:uLnTx/>
                <a:uFillTx/>
                <a:latin typeface="Tropiline" pitchFamily="50" charset="0"/>
                <a:ea typeface="+mn-ea"/>
                <a:cs typeface="+mn-cs"/>
              </a:rPr>
            </a:br>
            <a:r>
              <a:rPr kumimoji="0" lang="en-US" sz="1200" b="0" i="1" u="none" strike="noStrike" kern="1200" cap="none" spc="0" normalizeH="0" baseline="0" noProof="0" dirty="0">
                <a:ln>
                  <a:noFill/>
                </a:ln>
                <a:solidFill>
                  <a:srgbClr val="002060"/>
                </a:solidFill>
                <a:effectLst/>
                <a:uLnTx/>
                <a:uFillTx/>
                <a:latin typeface="Arial"/>
                <a:ea typeface="+mn-ea"/>
                <a:cs typeface="+mn-cs"/>
              </a:rPr>
              <a:t>How does our chapter support Delta Gamma’s philanthropy Service for Sight? </a:t>
            </a:r>
            <a:endParaRPr kumimoji="0" lang="en-US" sz="1200" b="0" i="1" u="none" strike="noStrike" kern="1200" cap="none" spc="0" normalizeH="0" baseline="0" noProof="0" dirty="0">
              <a:ln>
                <a:noFill/>
              </a:ln>
              <a:solidFill>
                <a:srgbClr val="00205B"/>
              </a:solidFill>
              <a:effectLst/>
              <a:uLnTx/>
              <a:uFillTx/>
              <a:latin typeface="Arial"/>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FD8C6C6A-A056-41D9-AFDA-135FC957D6DD}" type="slidenum">
              <a:rPr lang="en-US" smtClean="0"/>
              <a:t>20</a:t>
            </a:fld>
            <a:endParaRPr lang="en-US" dirty="0"/>
          </a:p>
        </p:txBody>
      </p:sp>
    </p:spTree>
    <p:extLst>
      <p:ext uri="{BB962C8B-B14F-4D97-AF65-F5344CB8AC3E}">
        <p14:creationId xmlns:p14="http://schemas.microsoft.com/office/powerpoint/2010/main" val="1215731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375"/>
              </a:spcAft>
            </a:pPr>
            <a:r>
              <a:rPr lang="en-US" sz="1200" b="1" i="0" dirty="0"/>
              <a:t>SAY: </a:t>
            </a:r>
            <a:r>
              <a:rPr lang="en-US" sz="1200" b="0" kern="1200" dirty="0">
                <a:solidFill>
                  <a:srgbClr val="002060"/>
                </a:solidFill>
                <a:latin typeface="+mn-lt"/>
                <a:ea typeface="+mn-ea"/>
                <a:cs typeface="+mn-cs"/>
              </a:rPr>
              <a:t>In this workshop, we will</a:t>
            </a:r>
            <a:r>
              <a:rPr lang="en-US" sz="1200" b="1" kern="1200" dirty="0">
                <a:solidFill>
                  <a:srgbClr val="002060"/>
                </a:solidFill>
                <a:latin typeface="+mn-lt"/>
                <a:ea typeface="+mn-ea"/>
                <a:cs typeface="+mn-cs"/>
              </a:rPr>
              <a:t>:</a:t>
            </a:r>
          </a:p>
          <a:p>
            <a:pPr marL="321469" indent="-321469">
              <a:buFont typeface="Courier New" panose="02070309020205020404" pitchFamily="49" charset="0"/>
              <a:buChar char="o"/>
            </a:pPr>
            <a:r>
              <a:rPr lang="en-US" sz="1200" dirty="0"/>
              <a:t>Discover the Delta Gamma Foundation’s role in facilitating philanthropy</a:t>
            </a:r>
          </a:p>
          <a:p>
            <a:pPr marL="321469" indent="-321469">
              <a:buFont typeface="Courier New" panose="02070309020205020404" pitchFamily="49" charset="0"/>
              <a:buChar char="o"/>
            </a:pPr>
            <a:r>
              <a:rPr lang="en-US" sz="1200" dirty="0"/>
              <a:t>Explore and tell the story of Delta Gamma’s philanthropy Service for Sight</a:t>
            </a:r>
          </a:p>
          <a:p>
            <a:pPr marL="321469" indent="-321469">
              <a:buFont typeface="Courier New" panose="02070309020205020404" pitchFamily="49" charset="0"/>
              <a:buChar char="o"/>
            </a:pPr>
            <a:r>
              <a:rPr lang="en-US" sz="1200" dirty="0"/>
              <a:t>Consider how to talk about how your chapter lives out our do good motto through service and fundraising</a:t>
            </a:r>
          </a:p>
          <a:p>
            <a:pPr marL="0" indent="0">
              <a:buFont typeface="Courier New" panose="02070309020205020404" pitchFamily="49" charset="0"/>
              <a:buNone/>
            </a:pPr>
            <a:r>
              <a:rPr lang="en-US" sz="1200" dirty="0"/>
              <a:t>The goal of this workshop will be for everyone to be able to describe, in two minutes or less, what Service for Sight is, why you are committed to it, and what the role of philanthropy is within Delta Gamma. Plus, you will learn more about our Foundation!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p>
          <a:p>
            <a:endParaRPr lang="en-US" dirty="0"/>
          </a:p>
          <a:p>
            <a:endParaRPr lang="en-US" dirty="0"/>
          </a:p>
        </p:txBody>
      </p:sp>
      <p:sp>
        <p:nvSpPr>
          <p:cNvPr id="4" name="Slide Number Placeholder 3"/>
          <p:cNvSpPr>
            <a:spLocks noGrp="1"/>
          </p:cNvSpPr>
          <p:nvPr>
            <p:ph type="sldNum" sz="quarter" idx="5"/>
          </p:nvPr>
        </p:nvSpPr>
        <p:spPr/>
        <p:txBody>
          <a:bodyPr/>
          <a:lstStyle/>
          <a:p>
            <a:fld id="{FD8C6C6A-A056-41D9-AFDA-135FC957D6DD}" type="slidenum">
              <a:rPr lang="en-US" smtClean="0"/>
              <a:t>2</a:t>
            </a:fld>
            <a:endParaRPr lang="en-US" dirty="0"/>
          </a:p>
        </p:txBody>
      </p:sp>
    </p:spTree>
    <p:extLst>
      <p:ext uri="{BB962C8B-B14F-4D97-AF65-F5344CB8AC3E}">
        <p14:creationId xmlns:p14="http://schemas.microsoft.com/office/powerpoint/2010/main" val="13645850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INSTRUCTIONS: </a:t>
            </a:r>
            <a:r>
              <a:rPr lang="en-US" dirty="0"/>
              <a:t>In preparation for this workshop, customize this slide to include the activities your chapter does specifically to support the Delta Gamma Foundation and our philanthropy Service for Sight, such as Do Good: Service for Sight Hours and sample Signature and non-Signature fundraisers. Consider adding several slides here to include pictures and videos from the events and the Service for Sight groups that also benefitted from the fundraisers. </a:t>
            </a:r>
            <a:br>
              <a:rPr lang="en-US" dirty="0"/>
            </a:br>
            <a:endParaRPr lang="en-US" dirty="0"/>
          </a:p>
          <a:p>
            <a:r>
              <a:rPr lang="en-US" dirty="0"/>
              <a:t>Make sure to include service projects members of the chapter have done for Do Good: Service for Sight (you can find the total number of Do Good Hours to include here in Anchorbase) and how much you raised for each fundraiser (you can find this in Anchorbase on the chapter dashboard or in the Fundraising Finance Report Form or ask your advisers or RFNC). Additionally, include any upcoming planning fundraisers or group service projects that chapter members can discuss with PNMs that they are looking forward to participating in.</a:t>
            </a:r>
          </a:p>
          <a:p>
            <a:endParaRPr lang="en-US" dirty="0"/>
          </a:p>
        </p:txBody>
      </p:sp>
      <p:sp>
        <p:nvSpPr>
          <p:cNvPr id="4" name="Slide Number Placeholder 3"/>
          <p:cNvSpPr>
            <a:spLocks noGrp="1"/>
          </p:cNvSpPr>
          <p:nvPr>
            <p:ph type="sldNum" sz="quarter" idx="5"/>
          </p:nvPr>
        </p:nvSpPr>
        <p:spPr/>
        <p:txBody>
          <a:bodyPr/>
          <a:lstStyle/>
          <a:p>
            <a:fld id="{FD8C6C6A-A056-41D9-AFDA-135FC957D6DD}" type="slidenum">
              <a:rPr lang="en-US" smtClean="0"/>
              <a:t>21</a:t>
            </a:fld>
            <a:endParaRPr lang="en-US" dirty="0"/>
          </a:p>
        </p:txBody>
      </p:sp>
    </p:spTree>
    <p:extLst>
      <p:ext uri="{BB962C8B-B14F-4D97-AF65-F5344CB8AC3E}">
        <p14:creationId xmlns:p14="http://schemas.microsoft.com/office/powerpoint/2010/main" val="13942030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1" kern="0" dirty="0">
                <a:effectLst/>
                <a:latin typeface="Calibri" panose="020F0502020204030204" pitchFamily="34" charset="0"/>
                <a:ea typeface="Calibri" panose="020F0502020204030204" pitchFamily="34" charset="0"/>
              </a:rPr>
              <a:t>FACILITATOR INSTRUCTIONS: </a:t>
            </a:r>
            <a:r>
              <a:rPr lang="en-US" sz="1800" i="1" kern="0" dirty="0">
                <a:effectLst/>
                <a:latin typeface="Calibri" panose="020F0502020204030204" pitchFamily="34" charset="0"/>
                <a:ea typeface="Calibri" panose="020F0502020204030204" pitchFamily="34" charset="0"/>
              </a:rPr>
              <a:t>You will now help chapter members think about who is being impacted by doing good. Who is their community? You can ask participants to use the notes section on their phones, or sticky notes that you hand out and then collect on a surface, or simply have members pair up to discuss and then share with the larger group and compile the answers on a slide or a flip chart. Once the group identifies who the different parts of their community are, ask them to identify how they are doing good in that community as a chapter. Then ask members to identify how they serve those communities individually through either Do Good: Service for Sight or Do Good: Non-Service for Sight.</a:t>
            </a:r>
          </a:p>
          <a:p>
            <a:r>
              <a:rPr lang="en-US" sz="1800" kern="0" dirty="0">
                <a:effectLst/>
                <a:latin typeface="Calibri" panose="020F0502020204030204" pitchFamily="34" charset="0"/>
                <a:ea typeface="Calibri" panose="020F0502020204030204" pitchFamily="34" charset="0"/>
              </a:rPr>
              <a:t> </a:t>
            </a:r>
          </a:p>
          <a:p>
            <a:r>
              <a:rPr lang="en-US" sz="1800" b="1" i="1" kern="0" dirty="0">
                <a:effectLst/>
                <a:latin typeface="Calibri" panose="020F0502020204030204" pitchFamily="34" charset="0"/>
              </a:rPr>
              <a:t>ACTIVITY: </a:t>
            </a:r>
          </a:p>
          <a:p>
            <a:r>
              <a:rPr lang="en-US" sz="1800" b="0" i="1" kern="0" dirty="0">
                <a:effectLst/>
                <a:latin typeface="Calibri" panose="020F0502020204030204" pitchFamily="34" charset="0"/>
              </a:rPr>
              <a:t>Instruct the group to discuss and then write down all the various groups that are part of their community- this could be campus groups, other Panhellenic groups, service for sight organizations, the local community, etc. Collect these responses.</a:t>
            </a:r>
          </a:p>
          <a:p>
            <a:endParaRPr lang="en-US" sz="1800" b="0" i="1" kern="0" dirty="0">
              <a:effectLst/>
              <a:latin typeface="Calibri" panose="020F0502020204030204" pitchFamily="34" charset="0"/>
            </a:endParaRPr>
          </a:p>
          <a:p>
            <a:r>
              <a:rPr lang="en-US" sz="1800" b="0" i="1" kern="0" dirty="0">
                <a:effectLst/>
                <a:latin typeface="Calibri" panose="020F0502020204030204" pitchFamily="34" charset="0"/>
              </a:rPr>
              <a:t>Instruct the group to think about how their Delta Gamma chapter serves this community. Collect these responses and discuss. </a:t>
            </a:r>
          </a:p>
          <a:p>
            <a:endParaRPr lang="en-US" sz="1800" b="0" i="1" kern="0" dirty="0">
              <a:effectLst/>
              <a:latin typeface="Calibri" panose="020F0502020204030204" pitchFamily="34" charset="0"/>
            </a:endParaRPr>
          </a:p>
          <a:p>
            <a:r>
              <a:rPr lang="en-US" sz="1800" b="0" i="1" kern="0" dirty="0">
                <a:effectLst/>
                <a:latin typeface="Calibri" panose="020F0502020204030204" pitchFamily="34" charset="0"/>
              </a:rPr>
              <a:t>Instruct the group to think about how they serve this community individually, through Do Good: Service for Sight and Do Good: Non-service for Sight hours. Collect Responses and discuss. </a:t>
            </a:r>
          </a:p>
          <a:p>
            <a:endParaRPr lang="en-US" sz="1800" b="0" i="1" kern="0" dirty="0">
              <a:effectLst/>
              <a:latin typeface="Calibri" panose="020F0502020204030204" pitchFamily="34" charset="0"/>
            </a:endParaRPr>
          </a:p>
          <a:p>
            <a:r>
              <a:rPr lang="en-US" sz="1800" b="1" i="1" kern="0" dirty="0">
                <a:effectLst/>
                <a:latin typeface="Calibri" panose="020F0502020204030204" pitchFamily="34" charset="0"/>
              </a:rPr>
              <a:t>Say: </a:t>
            </a:r>
            <a:r>
              <a:rPr lang="en-US" sz="1800" b="0" i="0" kern="0" dirty="0">
                <a:effectLst/>
                <a:latin typeface="Calibri" panose="020F0502020204030204" pitchFamily="34" charset="0"/>
              </a:rPr>
              <a:t>We are an active part of our community in multiple ways. Service for Sight is our priority for our service and fundraising, but as members of Delta Gamma, we are always doing good. </a:t>
            </a:r>
            <a:endParaRPr lang="en-US" b="0" i="0" dirty="0"/>
          </a:p>
        </p:txBody>
      </p:sp>
      <p:sp>
        <p:nvSpPr>
          <p:cNvPr id="4" name="Slide Number Placeholder 3"/>
          <p:cNvSpPr>
            <a:spLocks noGrp="1"/>
          </p:cNvSpPr>
          <p:nvPr>
            <p:ph type="sldNum" sz="quarter" idx="5"/>
          </p:nvPr>
        </p:nvSpPr>
        <p:spPr/>
        <p:txBody>
          <a:bodyPr/>
          <a:lstStyle/>
          <a:p>
            <a:fld id="{FD8C6C6A-A056-41D9-AFDA-135FC957D6DD}" type="slidenum">
              <a:rPr lang="en-US" smtClean="0"/>
              <a:t>22</a:t>
            </a:fld>
            <a:endParaRPr lang="en-US" dirty="0"/>
          </a:p>
        </p:txBody>
      </p:sp>
    </p:spTree>
    <p:extLst>
      <p:ext uri="{BB962C8B-B14F-4D97-AF65-F5344CB8AC3E}">
        <p14:creationId xmlns:p14="http://schemas.microsoft.com/office/powerpoint/2010/main" val="12886625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dirty="0">
                <a:effectLst/>
                <a:latin typeface="Segoe UI" panose="020B0502040204020203" pitchFamily="34" charset="0"/>
              </a:rPr>
              <a:t>FACILITATOR INSTRUCTIONS: </a:t>
            </a:r>
            <a:r>
              <a:rPr lang="en-US" sz="1200" i="1" dirty="0">
                <a:effectLst/>
                <a:latin typeface="Segoe UI" panose="020B0502040204020203" pitchFamily="34" charset="0"/>
              </a:rPr>
              <a:t>Organize everyone into medium size groups. Facilitate this as a discussion within the groups and then share out from those groups to the whole chapter what their favorite service/fundraising activities have been. </a:t>
            </a:r>
          </a:p>
          <a:p>
            <a:endParaRPr lang="en-US" sz="1200" dirty="0">
              <a:effectLst/>
              <a:latin typeface="Segoe UI" panose="020B0502040204020203" pitchFamily="34" charset="0"/>
            </a:endParaRPr>
          </a:p>
          <a:p>
            <a:pPr>
              <a:spcAft>
                <a:spcPts val="1125"/>
              </a:spcAft>
            </a:pPr>
            <a:r>
              <a:rPr lang="en-US" sz="1200" b="1" dirty="0">
                <a:effectLst/>
                <a:latin typeface="Segoe UI" panose="020B0502040204020203" pitchFamily="34" charset="0"/>
              </a:rPr>
              <a:t>SAY: </a:t>
            </a:r>
            <a:r>
              <a:rPr lang="en-US" sz="1400" i="0" kern="1200" dirty="0">
                <a:solidFill>
                  <a:schemeClr val="tx1"/>
                </a:solidFill>
                <a:effectLst/>
                <a:latin typeface="+mn-lt"/>
                <a:ea typeface="Arial" panose="020B0604020202020204" pitchFamily="34" charset="0"/>
                <a:cs typeface="Arial" panose="020B0604020202020204" pitchFamily="34" charset="0"/>
              </a:rPr>
              <a:t>Let’s think about how we share our chapter’s commitment to philanthropy. In your groups, discuss two questions, and then we will share out with the larger group the things that were common and the things new to you that our chapter does with Service for Sight:</a:t>
            </a:r>
          </a:p>
          <a:p>
            <a:pPr marL="228600" marR="0" indent="-228600">
              <a:spcBef>
                <a:spcPts val="1200"/>
              </a:spcBef>
              <a:spcAft>
                <a:spcPts val="1200"/>
              </a:spcAft>
              <a:buFont typeface="+mj-lt"/>
              <a:buAutoNum type="arabicPeriod"/>
            </a:pPr>
            <a:r>
              <a:rPr lang="en-US" sz="1200" dirty="0">
                <a:effectLst/>
                <a:ea typeface="Arial" panose="020B0604020202020204" pitchFamily="34" charset="0"/>
              </a:rPr>
              <a:t>What are your favorite service and fundraising activities you’ve done individually or with our chapter? </a:t>
            </a:r>
          </a:p>
          <a:p>
            <a:pPr marL="228600" marR="0" indent="-228600">
              <a:spcBef>
                <a:spcPts val="1200"/>
              </a:spcBef>
              <a:spcAft>
                <a:spcPts val="1200"/>
              </a:spcAft>
              <a:buFont typeface="+mj-lt"/>
              <a:buAutoNum type="arabicPeriod"/>
            </a:pPr>
            <a:r>
              <a:rPr lang="en-US" sz="1200" dirty="0">
                <a:effectLst/>
                <a:ea typeface="Arial" panose="020B0604020202020204" pitchFamily="34" charset="0"/>
              </a:rPr>
              <a:t>Why is this work necessary, and why are you interested in working with this organization? </a:t>
            </a:r>
          </a:p>
          <a:p>
            <a:endParaRPr lang="en-US" dirty="0"/>
          </a:p>
        </p:txBody>
      </p:sp>
      <p:sp>
        <p:nvSpPr>
          <p:cNvPr id="4" name="Slide Number Placeholder 3"/>
          <p:cNvSpPr>
            <a:spLocks noGrp="1"/>
          </p:cNvSpPr>
          <p:nvPr>
            <p:ph type="sldNum" sz="quarter" idx="5"/>
          </p:nvPr>
        </p:nvSpPr>
        <p:spPr/>
        <p:txBody>
          <a:bodyPr/>
          <a:lstStyle/>
          <a:p>
            <a:fld id="{FD8C6C6A-A056-41D9-AFDA-135FC957D6DD}" type="slidenum">
              <a:rPr lang="en-US" smtClean="0"/>
              <a:t>23</a:t>
            </a:fld>
            <a:endParaRPr lang="en-US" dirty="0"/>
          </a:p>
        </p:txBody>
      </p:sp>
    </p:spTree>
    <p:extLst>
      <p:ext uri="{BB962C8B-B14F-4D97-AF65-F5344CB8AC3E}">
        <p14:creationId xmlns:p14="http://schemas.microsoft.com/office/powerpoint/2010/main" val="11437347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125"/>
              </a:spcAft>
              <a:buClrTx/>
              <a:buSzTx/>
              <a:buFontTx/>
              <a:buNone/>
              <a:tabLst/>
              <a:defRPr/>
            </a:pPr>
            <a:r>
              <a:rPr lang="en-US" sz="1200" b="1" i="1" dirty="0">
                <a:solidFill>
                  <a:srgbClr val="002060"/>
                </a:solidFill>
                <a:effectLst/>
                <a:latin typeface="Montserrat" pitchFamily="2" charset="77"/>
                <a:ea typeface="Arial" panose="020B0604020202020204" pitchFamily="34" charset="0"/>
                <a:cs typeface="Arial" panose="020B0604020202020204" pitchFamily="34" charset="0"/>
              </a:rPr>
              <a:t>FACILITATOR NOTES: </a:t>
            </a:r>
            <a:r>
              <a:rPr lang="en-US" sz="1200" i="1" dirty="0">
                <a:solidFill>
                  <a:srgbClr val="002060"/>
                </a:solidFill>
                <a:effectLst/>
                <a:latin typeface="Montserrat" pitchFamily="2" charset="77"/>
                <a:ea typeface="Arial" panose="020B0604020202020204" pitchFamily="34" charset="0"/>
                <a:cs typeface="Arial" panose="020B0604020202020204" pitchFamily="34" charset="0"/>
              </a:rPr>
              <a:t>Brainstorm some ideas from the group and collect them on a flipchart or blank ppt slide to identify common themes heard from chapter members. The next slide has some suggestions for highlighting the chapter activities during recruitment.</a:t>
            </a:r>
            <a:endParaRPr lang="en-US" sz="1200" i="1" dirty="0">
              <a:solidFill>
                <a:srgbClr val="002060"/>
              </a:solidFill>
              <a:effectLst/>
              <a:ea typeface="Arial" panose="020B0604020202020204" pitchFamily="34" charset="0"/>
              <a:cs typeface="Arial" panose="020B0604020202020204" pitchFamily="34" charset="0"/>
            </a:endParaRPr>
          </a:p>
          <a:p>
            <a:pPr>
              <a:spcAft>
                <a:spcPts val="1125"/>
              </a:spcAft>
            </a:pPr>
            <a:endParaRPr lang="en-US" sz="1200" b="1" i="0" kern="1200" dirty="0">
              <a:solidFill>
                <a:srgbClr val="002060"/>
              </a:solidFill>
              <a:effectLst/>
              <a:latin typeface="+mn-lt"/>
              <a:ea typeface="Arial" panose="020B0604020202020204" pitchFamily="34" charset="0"/>
              <a:cs typeface="Arial" panose="020B0604020202020204" pitchFamily="34" charset="0"/>
            </a:endParaRPr>
          </a:p>
          <a:p>
            <a:pPr>
              <a:spcAft>
                <a:spcPts val="1125"/>
              </a:spcAft>
            </a:pPr>
            <a:r>
              <a:rPr lang="en-US" sz="1200" b="1" i="0" kern="1200" dirty="0">
                <a:solidFill>
                  <a:srgbClr val="002060"/>
                </a:solidFill>
                <a:effectLst/>
                <a:latin typeface="+mn-lt"/>
                <a:ea typeface="Arial" panose="020B0604020202020204" pitchFamily="34" charset="0"/>
                <a:cs typeface="Arial" panose="020B0604020202020204" pitchFamily="34" charset="0"/>
              </a:rPr>
              <a:t>SAY: </a:t>
            </a:r>
            <a:r>
              <a:rPr lang="en-US" sz="1200" i="0" kern="1200" dirty="0">
                <a:solidFill>
                  <a:srgbClr val="002060"/>
                </a:solidFill>
                <a:effectLst/>
                <a:latin typeface="+mn-lt"/>
                <a:ea typeface="Arial" panose="020B0604020202020204" pitchFamily="34" charset="0"/>
                <a:cs typeface="Arial" panose="020B0604020202020204" pitchFamily="34" charset="0"/>
              </a:rPr>
              <a:t>Based on the experiences we just shared in the larger group, let’s now think about how we can share this with potential new members during recruitment. </a:t>
            </a:r>
          </a:p>
          <a:p>
            <a:pPr marL="285750" indent="-285750">
              <a:spcAft>
                <a:spcPts val="1125"/>
              </a:spcAft>
              <a:buFont typeface="Arial" panose="020B0604020202020204" pitchFamily="34" charset="0"/>
              <a:buChar char="•"/>
            </a:pPr>
            <a:r>
              <a:rPr lang="en-US" sz="1100" dirty="0">
                <a:solidFill>
                  <a:srgbClr val="002060"/>
                </a:solidFill>
                <a:ea typeface="Arial" panose="020B0604020202020204" pitchFamily="34" charset="0"/>
                <a:cs typeface="Arial" panose="020B0604020202020204" pitchFamily="34" charset="0"/>
              </a:rPr>
              <a:t>What have you experienced in your chapter that you could share to tell your do good story with potential new members? </a:t>
            </a:r>
          </a:p>
          <a:p>
            <a:pPr marL="285750" marR="0" lvl="0" indent="-285750" algn="l" defTabSz="914400" rtl="0" eaLnBrk="1" fontAlgn="auto" latinLnBrk="0" hangingPunct="1">
              <a:lnSpc>
                <a:spcPct val="100000"/>
              </a:lnSpc>
              <a:spcBef>
                <a:spcPts val="0"/>
              </a:spcBef>
              <a:spcAft>
                <a:spcPts val="1125"/>
              </a:spcAft>
              <a:buClrTx/>
              <a:buSzTx/>
              <a:buFont typeface="Arial" panose="020B0604020202020204" pitchFamily="34" charset="0"/>
              <a:buChar char="•"/>
              <a:tabLst/>
              <a:defRPr/>
            </a:pPr>
            <a:r>
              <a:rPr lang="en-US" sz="1100" dirty="0">
                <a:effectLst/>
                <a:latin typeface="Montserrat" pitchFamily="2" charset="77"/>
                <a:ea typeface="Times New Roman" panose="02020603050405020304" pitchFamily="18" charset="0"/>
                <a:cs typeface="Cambria" panose="02040503050406030204" pitchFamily="18" charset="0"/>
              </a:rPr>
              <a:t>What are some new and creative ways that we can share our chapter’s philanthropy story during recruitment, particularly our relationship with local Service for Sight organization or Delta Gamma schools? </a:t>
            </a:r>
          </a:p>
          <a:p>
            <a:pPr marL="0" indent="0">
              <a:spcAft>
                <a:spcPts val="1125"/>
              </a:spcAft>
              <a:buFont typeface="Arial" panose="020B0604020202020204" pitchFamily="34" charset="0"/>
              <a:buNone/>
            </a:pPr>
            <a:endParaRPr lang="en-US" sz="1100" dirty="0">
              <a:solidFill>
                <a:srgbClr val="002060"/>
              </a:solidFill>
              <a:effectLst/>
              <a:latin typeface="Montserrat" pitchFamily="2" charset="77"/>
              <a:ea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D8C6C6A-A056-41D9-AFDA-135FC957D6DD}" type="slidenum">
              <a:rPr lang="en-US" smtClean="0"/>
              <a:t>24</a:t>
            </a:fld>
            <a:endParaRPr lang="en-US" dirty="0"/>
          </a:p>
        </p:txBody>
      </p:sp>
    </p:spTree>
    <p:extLst>
      <p:ext uri="{BB962C8B-B14F-4D97-AF65-F5344CB8AC3E}">
        <p14:creationId xmlns:p14="http://schemas.microsoft.com/office/powerpoint/2010/main" val="23536576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ACTIVITY-</a:t>
            </a:r>
            <a:r>
              <a:rPr lang="en-US" b="0" dirty="0"/>
              <a:t> </a:t>
            </a:r>
            <a:r>
              <a:rPr lang="en-US" b="0" i="1" dirty="0"/>
              <a:t>Have members popcorn ideas and discuss in the large group some ways they can highlight activities members do in support of the Delta Gamma Foundation during recruitment. As members share ideas record them (white them on a big wall sticky note or on computer slide/doc) for the whole chapter to observe.</a:t>
            </a:r>
            <a:br>
              <a:rPr lang="en-US" b="0" dirty="0"/>
            </a:br>
            <a:r>
              <a:rPr lang="en-US" b="1" dirty="0"/>
              <a:t>NOTE: </a:t>
            </a:r>
            <a:r>
              <a:rPr lang="en-US" b="0" i="1" dirty="0"/>
              <a:t>When you click on the slide a second time a list of general ideas will appear to assist in the idea facilitation if needed.</a:t>
            </a:r>
            <a:endParaRPr lang="en-US" b="1" i="1" dirty="0"/>
          </a:p>
        </p:txBody>
      </p:sp>
      <p:sp>
        <p:nvSpPr>
          <p:cNvPr id="4" name="Slide Number Placeholder 3"/>
          <p:cNvSpPr>
            <a:spLocks noGrp="1"/>
          </p:cNvSpPr>
          <p:nvPr>
            <p:ph type="sldNum" sz="quarter" idx="5"/>
          </p:nvPr>
        </p:nvSpPr>
        <p:spPr/>
        <p:txBody>
          <a:bodyPr/>
          <a:lstStyle/>
          <a:p>
            <a:fld id="{FD8C6C6A-A056-41D9-AFDA-135FC957D6DD}" type="slidenum">
              <a:rPr lang="en-US" smtClean="0"/>
              <a:t>25</a:t>
            </a:fld>
            <a:endParaRPr lang="en-US" dirty="0"/>
          </a:p>
        </p:txBody>
      </p:sp>
    </p:spTree>
    <p:extLst>
      <p:ext uri="{BB962C8B-B14F-4D97-AF65-F5344CB8AC3E}">
        <p14:creationId xmlns:p14="http://schemas.microsoft.com/office/powerpoint/2010/main" val="21011746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041032" rtl="0" eaLnBrk="1" fontAlgn="auto" latinLnBrk="0" hangingPunct="1">
              <a:lnSpc>
                <a:spcPct val="100000"/>
              </a:lnSpc>
              <a:spcBef>
                <a:spcPts val="0"/>
              </a:spcBef>
              <a:spcAft>
                <a:spcPts val="375"/>
              </a:spcAft>
              <a:buClrTx/>
              <a:buSzTx/>
              <a:buFontTx/>
              <a:buNone/>
              <a:tabLst/>
              <a:defRPr/>
            </a:pPr>
            <a:r>
              <a:rPr kumimoji="0" lang="en-US" sz="1200" b="1" i="1" u="none" strike="noStrike" kern="1200" cap="none" spc="0" normalizeH="0" baseline="0" noProof="0" dirty="0">
                <a:ln>
                  <a:noFill/>
                </a:ln>
                <a:solidFill>
                  <a:srgbClr val="00205B"/>
                </a:solidFill>
                <a:effectLst/>
                <a:uLnTx/>
                <a:uFillTx/>
                <a:latin typeface="Tropiline" pitchFamily="50" charset="0"/>
                <a:ea typeface="+mn-ea"/>
                <a:cs typeface="+mn-cs"/>
              </a:rPr>
              <a:t>ACTIVITY: </a:t>
            </a:r>
            <a:r>
              <a:rPr kumimoji="0" lang="en-US" sz="1200" b="0" i="1" u="none" strike="noStrike" kern="1200" cap="none" spc="0" normalizeH="0" baseline="0" noProof="0" dirty="0">
                <a:ln>
                  <a:noFill/>
                </a:ln>
                <a:solidFill>
                  <a:srgbClr val="00205B"/>
                </a:solidFill>
                <a:effectLst/>
                <a:uLnTx/>
                <a:uFillTx/>
                <a:latin typeface="Tropiline" pitchFamily="50" charset="0"/>
                <a:ea typeface="+mn-ea"/>
                <a:cs typeface="+mn-cs"/>
              </a:rPr>
              <a:t>Break intro small groups</a:t>
            </a:r>
          </a:p>
          <a:p>
            <a:pPr marL="0" marR="0" lvl="0" indent="0" algn="l" defTabSz="2041032" rtl="0" eaLnBrk="1" fontAlgn="auto" latinLnBrk="0" hangingPunct="1">
              <a:lnSpc>
                <a:spcPct val="100000"/>
              </a:lnSpc>
              <a:spcBef>
                <a:spcPts val="0"/>
              </a:spcBef>
              <a:spcAft>
                <a:spcPts val="375"/>
              </a:spcAft>
              <a:buClrTx/>
              <a:buSzTx/>
              <a:buFontTx/>
              <a:buNone/>
              <a:tabLst/>
              <a:defRPr/>
            </a:pPr>
            <a:r>
              <a:rPr kumimoji="0" lang="en-US" sz="1200" b="0" i="1" u="none" strike="noStrike" kern="1200" cap="none" spc="0" normalizeH="0" baseline="0" noProof="0" dirty="0">
                <a:ln>
                  <a:noFill/>
                </a:ln>
                <a:solidFill>
                  <a:srgbClr val="00205B"/>
                </a:solidFill>
                <a:effectLst/>
                <a:uLnTx/>
                <a:uFillTx/>
                <a:latin typeface="Tropiline" pitchFamily="50" charset="0"/>
                <a:ea typeface="+mn-ea"/>
                <a:cs typeface="+mn-cs"/>
              </a:rPr>
              <a:t>Take 5-10 minutes for individual members to create a 30-second “elevator pitch” of our Foundation’s impact on individual members, the chapter, and people served through Service for Sight and your specific role within that.</a:t>
            </a:r>
          </a:p>
          <a:p>
            <a:pPr marL="0" marR="0" lvl="0" indent="0" algn="l" defTabSz="2041032" rtl="0" eaLnBrk="1" fontAlgn="auto" latinLnBrk="0" hangingPunct="1">
              <a:lnSpc>
                <a:spcPct val="100000"/>
              </a:lnSpc>
              <a:spcBef>
                <a:spcPts val="0"/>
              </a:spcBef>
              <a:spcAft>
                <a:spcPts val="375"/>
              </a:spcAft>
              <a:buClrTx/>
              <a:buSzTx/>
              <a:buFontTx/>
              <a:buNone/>
              <a:tabLst/>
              <a:defRPr/>
            </a:pPr>
            <a:r>
              <a:rPr kumimoji="0" lang="en-US" sz="1200" b="0" i="1" u="none" strike="noStrike" kern="1200" cap="none" spc="0" normalizeH="0" baseline="0" noProof="0" dirty="0">
                <a:ln>
                  <a:noFill/>
                </a:ln>
                <a:solidFill>
                  <a:srgbClr val="00205B"/>
                </a:solidFill>
                <a:effectLst/>
                <a:uLnTx/>
                <a:uFillTx/>
                <a:latin typeface="Tropiline" pitchFamily="50" charset="0"/>
                <a:ea typeface="+mn-ea"/>
                <a:cs typeface="+mn-cs"/>
              </a:rPr>
              <a:t>Once the smaller groups have their pitches, ask some or all groups to share with the larger group(s) the elevator pitches about the Foundation’s large-scale impact. </a:t>
            </a:r>
            <a:endParaRPr lang="en-US" i="1" dirty="0"/>
          </a:p>
        </p:txBody>
      </p:sp>
      <p:sp>
        <p:nvSpPr>
          <p:cNvPr id="4" name="Slide Number Placeholder 3"/>
          <p:cNvSpPr>
            <a:spLocks noGrp="1"/>
          </p:cNvSpPr>
          <p:nvPr>
            <p:ph type="sldNum" sz="quarter" idx="5"/>
          </p:nvPr>
        </p:nvSpPr>
        <p:spPr/>
        <p:txBody>
          <a:bodyPr/>
          <a:lstStyle/>
          <a:p>
            <a:fld id="{FD8C6C6A-A056-41D9-AFDA-135FC957D6DD}" type="slidenum">
              <a:rPr lang="en-US" smtClean="0"/>
              <a:t>26</a:t>
            </a:fld>
            <a:endParaRPr lang="en-US" dirty="0"/>
          </a:p>
        </p:txBody>
      </p:sp>
    </p:spTree>
    <p:extLst>
      <p:ext uri="{BB962C8B-B14F-4D97-AF65-F5344CB8AC3E}">
        <p14:creationId xmlns:p14="http://schemas.microsoft.com/office/powerpoint/2010/main" val="35441690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sz="1200" dirty="0">
                <a:effectLst/>
                <a:ea typeface="Arial" panose="020B0604020202020204" pitchFamily="34" charset="0"/>
                <a:cs typeface="Arial" panose="020B0604020202020204" pitchFamily="34" charset="0"/>
              </a:rPr>
              <a:t>The Foundation helps members be their authentic selves, grow and develop, and do good. We hope you have had a chance to reflect on your own do good story, thought about ways that we can share that story with others, and learned more about how the Foundation supports us as members.</a:t>
            </a:r>
            <a:endParaRPr lang="en-US" dirty="0"/>
          </a:p>
        </p:txBody>
      </p:sp>
      <p:sp>
        <p:nvSpPr>
          <p:cNvPr id="4" name="Slide Number Placeholder 3"/>
          <p:cNvSpPr>
            <a:spLocks noGrp="1"/>
          </p:cNvSpPr>
          <p:nvPr>
            <p:ph type="sldNum" sz="quarter" idx="5"/>
          </p:nvPr>
        </p:nvSpPr>
        <p:spPr/>
        <p:txBody>
          <a:bodyPr/>
          <a:lstStyle/>
          <a:p>
            <a:fld id="{FD8C6C6A-A056-41D9-AFDA-135FC957D6DD}" type="slidenum">
              <a:rPr lang="en-US" smtClean="0"/>
              <a:t>27</a:t>
            </a:fld>
            <a:endParaRPr lang="en-US" dirty="0"/>
          </a:p>
        </p:txBody>
      </p:sp>
    </p:spTree>
    <p:extLst>
      <p:ext uri="{BB962C8B-B14F-4D97-AF65-F5344CB8AC3E}">
        <p14:creationId xmlns:p14="http://schemas.microsoft.com/office/powerpoint/2010/main" val="27415409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RESOURCES:</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You may want to do the Foundation Ceremony- Do Good Foundation Ritual as a part of the session. You can find the ritual linked below from the Delta Gamma Library.</a:t>
            </a:r>
            <a:br>
              <a:rPr lang="en-US" b="0" dirty="0"/>
            </a:br>
            <a:r>
              <a:rPr lang="en-US" sz="1200" u="sng" kern="1200" dirty="0">
                <a:solidFill>
                  <a:schemeClr val="tx1"/>
                </a:solidFill>
                <a:effectLst/>
                <a:latin typeface="+mn-lt"/>
                <a:ea typeface="+mn-ea"/>
                <a:cs typeface="+mn-cs"/>
                <a:hlinkClick r:id="rId3"/>
              </a:rPr>
              <a:t>Foundation Ceremony- Do Good Foundation Ritual</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5"/>
          </p:nvPr>
        </p:nvSpPr>
        <p:spPr/>
        <p:txBody>
          <a:bodyPr/>
          <a:lstStyle/>
          <a:p>
            <a:fld id="{FD8C6C6A-A056-41D9-AFDA-135FC957D6DD}" type="slidenum">
              <a:rPr lang="en-US" smtClean="0"/>
              <a:t>29</a:t>
            </a:fld>
            <a:endParaRPr lang="en-US" dirty="0"/>
          </a:p>
        </p:txBody>
      </p:sp>
    </p:spTree>
    <p:extLst>
      <p:ext uri="{BB962C8B-B14F-4D97-AF65-F5344CB8AC3E}">
        <p14:creationId xmlns:p14="http://schemas.microsoft.com/office/powerpoint/2010/main" val="20700705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-Create scented playdough for elementary schools or daycares to have inclusive playdough for students (video on how to make: https://www.youtube.com/watch?v=EdraObo-23c)</a:t>
            </a:r>
            <a:br>
              <a:rPr lang="en-US" dirty="0"/>
            </a:br>
            <a:r>
              <a:rPr lang="en-US" sz="1200" b="0" i="0" kern="1200" dirty="0">
                <a:solidFill>
                  <a:schemeClr val="tx1"/>
                </a:solidFill>
                <a:effectLst/>
                <a:latin typeface="+mn-lt"/>
                <a:ea typeface="+mn-ea"/>
                <a:cs typeface="+mn-cs"/>
              </a:rPr>
              <a:t>-Assemble cane identifiers to be given to schools for blind or visually impaired organizations (beaded chains with letters that you can feel or specific charms)</a:t>
            </a:r>
            <a:br>
              <a:rPr lang="en-US" dirty="0"/>
            </a:br>
            <a:r>
              <a:rPr lang="en-US" sz="1200" b="0" i="0" kern="1200" dirty="0">
                <a:solidFill>
                  <a:schemeClr val="tx1"/>
                </a:solidFill>
                <a:effectLst/>
                <a:latin typeface="+mn-lt"/>
                <a:ea typeface="+mn-ea"/>
                <a:cs typeface="+mn-cs"/>
              </a:rPr>
              <a:t>-Create guide dog chew toys out of old fabric to be given to a guide dog organization (t-shirts, pants, sheets, etc.)</a:t>
            </a:r>
            <a:br>
              <a:rPr lang="en-US" dirty="0"/>
            </a:br>
            <a:r>
              <a:rPr lang="en-US" sz="1200" b="0" i="0" kern="1200" dirty="0">
                <a:solidFill>
                  <a:schemeClr val="tx1"/>
                </a:solidFill>
                <a:effectLst/>
                <a:latin typeface="+mn-lt"/>
                <a:ea typeface="+mn-ea"/>
                <a:cs typeface="+mn-cs"/>
              </a:rPr>
              <a:t>-Make Dog blankets for Guide Dog organizations ( video example: https://www.youtube.com/watch?v=Xuf3F_2VE8M)</a:t>
            </a:r>
            <a:br>
              <a:rPr lang="en-US" dirty="0"/>
            </a:br>
            <a:r>
              <a:rPr lang="en-US" sz="1200" b="0" i="0" kern="1200" dirty="0">
                <a:solidFill>
                  <a:schemeClr val="tx1"/>
                </a:solidFill>
                <a:effectLst/>
                <a:latin typeface="+mn-lt"/>
                <a:ea typeface="+mn-ea"/>
                <a:cs typeface="+mn-cs"/>
              </a:rPr>
              <a:t>-Make tactile eggs to give to organizations hosting egg hunts in the spring to make the hunts more inclusive (examples: https://www.wonderbaby.org/articles/best-tactile-easter-crafts-internet)</a:t>
            </a:r>
            <a:br>
              <a:rPr lang="en-US" dirty="0"/>
            </a:br>
            <a:r>
              <a:rPr lang="en-US" sz="1200" b="0" i="0" kern="1200" dirty="0">
                <a:solidFill>
                  <a:schemeClr val="tx1"/>
                </a:solidFill>
                <a:effectLst/>
                <a:latin typeface="+mn-lt"/>
                <a:ea typeface="+mn-ea"/>
                <a:cs typeface="+mn-cs"/>
              </a:rPr>
              <a:t>-Design and make beaded eyeglass lanyards (examples: https://www.readers.com/blog/glasses/diy-reading-glasses-chain/  https://feltmagnet.com/crafts/beaded-convertible-eyeglasses-leash-necklace)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5"/>
          </p:nvPr>
        </p:nvSpPr>
        <p:spPr/>
        <p:txBody>
          <a:bodyPr/>
          <a:lstStyle/>
          <a:p>
            <a:fld id="{FD8C6C6A-A056-41D9-AFDA-135FC957D6DD}" type="slidenum">
              <a:rPr lang="en-US" smtClean="0"/>
              <a:t>30</a:t>
            </a:fld>
            <a:endParaRPr lang="en-US" dirty="0"/>
          </a:p>
        </p:txBody>
      </p:sp>
    </p:spTree>
    <p:extLst>
      <p:ext uri="{BB962C8B-B14F-4D97-AF65-F5344CB8AC3E}">
        <p14:creationId xmlns:p14="http://schemas.microsoft.com/office/powerpoint/2010/main" val="39709244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a:t>
            </a:r>
            <a:r>
              <a:rPr lang="en-US" b="0" dirty="0"/>
              <a:t> Time for a quiz and to see everyone’s historical knowledge of Service for Sight. How long as Delta Gamma supported Service for Sight?</a:t>
            </a:r>
            <a:br>
              <a:rPr lang="en-US" b="0" dirty="0"/>
            </a:br>
            <a:br>
              <a:rPr lang="en-US" b="0" dirty="0"/>
            </a:br>
            <a:r>
              <a:rPr lang="en-US" b="1" i="1" dirty="0"/>
              <a:t>FACILITATOR NOTES:</a:t>
            </a:r>
            <a:r>
              <a:rPr lang="en-US" b="0" i="1" dirty="0"/>
              <a:t> The correct answer is B. Can be added before slide 10 in the deck</a:t>
            </a:r>
            <a:br>
              <a:rPr lang="en-US" b="0" i="1" dirty="0"/>
            </a:br>
            <a:endParaRPr 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t>Optional explanation:</a:t>
            </a:r>
            <a:br>
              <a:rPr lang="en-US" b="0" i="1" dirty="0"/>
            </a:br>
            <a:r>
              <a:rPr lang="en-US" sz="1200" i="0" dirty="0">
                <a:effectLst/>
                <a:latin typeface="Avenir Next" panose="020B0503020202020204" pitchFamily="34" charset="0"/>
                <a:ea typeface="Arial" panose="020B0604020202020204" pitchFamily="34" charset="0"/>
                <a:cs typeface="Arial" panose="020B0604020202020204" pitchFamily="34" charset="0"/>
              </a:rPr>
              <a:t>In 1936, Ruth Billow, our own Delta Gamma sister from Eta chapter-Akron asked the Delta Gamma Convention body to adopt “aiding the blind” as Delta Gamma’s official philanthropy and to fund a talking book for the visually impaired. The philanthropy name was changed to "Sight Conservation &amp; Aiding the Blind" in 1942, and in 1995, it became "Service for Sight." Ruth Billow herself was blind and knew first-hand the needs of those in the blind and visually impaired community, particularly children. Since its founding in 1951, the Delta Gamma Foundation has fostered relationships with hundreds of organizations that provide access and advocacy for those in the blind and visually impaired community. </a:t>
            </a:r>
            <a:br>
              <a:rPr lang="en-US" sz="1200" i="0" dirty="0">
                <a:effectLst/>
                <a:latin typeface="Avenir Next" panose="020B0503020202020204" pitchFamily="34" charset="0"/>
                <a:ea typeface="Arial" panose="020B0604020202020204" pitchFamily="34" charset="0"/>
                <a:cs typeface="Arial" panose="020B0604020202020204" pitchFamily="34" charset="0"/>
              </a:rPr>
            </a:br>
            <a:r>
              <a:rPr lang="en-US" sz="1200" dirty="0">
                <a:solidFill>
                  <a:srgbClr val="00205B"/>
                </a:solidFill>
              </a:rPr>
              <a:t>Within Delta Gamma, Doing Good for others means hands-on service and Foundation fundraising to benefit Service for Sight all year long. We bring hope to individuals and communities that may not have it by living our Do Good moto well beyond recruitment by Doing Good throughout the year.</a:t>
            </a:r>
            <a:endParaRPr lang="en-US" b="1" i="1" dirty="0"/>
          </a:p>
          <a:p>
            <a:endParaRPr lang="en-US" dirty="0"/>
          </a:p>
        </p:txBody>
      </p:sp>
      <p:sp>
        <p:nvSpPr>
          <p:cNvPr id="4" name="Slide Number Placeholder 3"/>
          <p:cNvSpPr>
            <a:spLocks noGrp="1"/>
          </p:cNvSpPr>
          <p:nvPr>
            <p:ph type="sldNum" sz="quarter" idx="5"/>
          </p:nvPr>
        </p:nvSpPr>
        <p:spPr/>
        <p:txBody>
          <a:bodyPr/>
          <a:lstStyle/>
          <a:p>
            <a:fld id="{FD8C6C6A-A056-41D9-AFDA-135FC957D6DD}" type="slidenum">
              <a:rPr lang="en-US" smtClean="0"/>
              <a:t>31</a:t>
            </a:fld>
            <a:endParaRPr lang="en-US" dirty="0"/>
          </a:p>
        </p:txBody>
      </p:sp>
    </p:spTree>
    <p:extLst>
      <p:ext uri="{BB962C8B-B14F-4D97-AF65-F5344CB8AC3E}">
        <p14:creationId xmlns:p14="http://schemas.microsoft.com/office/powerpoint/2010/main" val="1337111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Does anyone know where the word “philanthropy” comes from? </a:t>
            </a:r>
            <a:r>
              <a:rPr lang="en-US" b="0" dirty="0"/>
              <a:t>The word philanthropy comes </a:t>
            </a:r>
            <a:r>
              <a:rPr lang="en-US" b="0" i="0" dirty="0">
                <a:solidFill>
                  <a:srgbClr val="6D6E71"/>
                </a:solidFill>
                <a:effectLst/>
                <a:latin typeface="clarendon-text-pro"/>
              </a:rPr>
              <a:t>from the Greek words "</a:t>
            </a:r>
            <a:r>
              <a:rPr lang="en-US" b="0" i="0" dirty="0" err="1">
                <a:solidFill>
                  <a:srgbClr val="6D6E71"/>
                </a:solidFill>
                <a:effectLst/>
                <a:latin typeface="clarendon-text-pro"/>
              </a:rPr>
              <a:t>philos</a:t>
            </a:r>
            <a:r>
              <a:rPr lang="en-US" b="0" i="0" dirty="0">
                <a:solidFill>
                  <a:srgbClr val="6D6E71"/>
                </a:solidFill>
                <a:effectLst/>
                <a:latin typeface="clarendon-text-pro"/>
              </a:rPr>
              <a:t>," which means loving and "</a:t>
            </a:r>
            <a:r>
              <a:rPr lang="en-US" b="0" i="0" dirty="0" err="1">
                <a:solidFill>
                  <a:srgbClr val="6D6E71"/>
                </a:solidFill>
                <a:effectLst/>
                <a:latin typeface="clarendon-text-pro"/>
              </a:rPr>
              <a:t>anthropos</a:t>
            </a:r>
            <a:r>
              <a:rPr lang="en-US" b="0" i="0" dirty="0">
                <a:solidFill>
                  <a:srgbClr val="6D6E71"/>
                </a:solidFill>
                <a:effectLst/>
                <a:latin typeface="clarendon-text-pro"/>
              </a:rPr>
              <a:t>," which means humankind.</a:t>
            </a:r>
            <a:r>
              <a:rPr lang="en-US" b="1" dirty="0"/>
              <a:t> </a:t>
            </a:r>
            <a:r>
              <a:rPr kumimoji="0" lang="en-US" sz="1200" b="0" i="0" u="none" strike="noStrike" kern="1200" cap="none" spc="0" normalizeH="0" baseline="0" noProof="0" dirty="0">
                <a:ln>
                  <a:noFill/>
                </a:ln>
                <a:solidFill>
                  <a:srgbClr val="00205B"/>
                </a:solidFill>
                <a:effectLst/>
                <a:uLnTx/>
                <a:uFillTx/>
                <a:latin typeface="Tropiline" pitchFamily="50" charset="0"/>
                <a:ea typeface="+mn-ea"/>
                <a:cs typeface="+mn-cs"/>
              </a:rPr>
              <a:t>So, philanthropy is the love of humans, by promoting the welfare of others and a desire to do good for others.</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200" b="1" i="1" u="none" strike="noStrike" kern="1200" cap="none" spc="0" normalizeH="0" baseline="0" noProof="0" dirty="0">
                <a:ln>
                  <a:noFill/>
                </a:ln>
                <a:solidFill>
                  <a:srgbClr val="00205B"/>
                </a:solidFill>
                <a:effectLst/>
                <a:uLnTx/>
                <a:uFillTx/>
                <a:latin typeface="Tropiline" pitchFamily="50" charset="0"/>
                <a:ea typeface="+mn-ea"/>
                <a:cs typeface="+mn-cs"/>
              </a:rPr>
            </a:br>
            <a:r>
              <a:rPr kumimoji="0" lang="en-US" sz="1200" b="1" i="1" u="none" strike="noStrike" kern="1200" cap="none" spc="0" normalizeH="0" baseline="0" noProof="0" dirty="0">
                <a:ln>
                  <a:noFill/>
                </a:ln>
                <a:solidFill>
                  <a:srgbClr val="00205B"/>
                </a:solidFill>
                <a:effectLst/>
                <a:uLnTx/>
                <a:uFillTx/>
                <a:latin typeface="Tropiline" pitchFamily="50" charset="0"/>
                <a:ea typeface="+mn-ea"/>
                <a:cs typeface="+mn-cs"/>
              </a:rPr>
              <a:t>ACTIVITY</a:t>
            </a:r>
            <a:br>
              <a:rPr kumimoji="0" lang="en-US" sz="1200" b="0" i="1" u="none" strike="noStrike" kern="1200" cap="none" spc="0" normalizeH="0" baseline="0" noProof="0" dirty="0">
                <a:ln>
                  <a:noFill/>
                </a:ln>
                <a:solidFill>
                  <a:srgbClr val="00205B"/>
                </a:solidFill>
                <a:effectLst/>
                <a:uLnTx/>
                <a:uFillTx/>
                <a:latin typeface="Tropiline" pitchFamily="50" charset="0"/>
                <a:ea typeface="+mn-ea"/>
                <a:cs typeface="+mn-cs"/>
              </a:rPr>
            </a:br>
            <a:r>
              <a:rPr kumimoji="0" lang="en-US" sz="1200" b="0" i="1" u="none" strike="noStrike" kern="1200" cap="none" spc="0" normalizeH="0" baseline="0" noProof="0" dirty="0">
                <a:ln>
                  <a:noFill/>
                </a:ln>
                <a:solidFill>
                  <a:srgbClr val="00205B"/>
                </a:solidFill>
                <a:effectLst/>
                <a:uLnTx/>
                <a:uFillTx/>
                <a:latin typeface="Tropiline" pitchFamily="50" charset="0"/>
                <a:ea typeface="+mn-ea"/>
                <a:cs typeface="+mn-cs"/>
              </a:rPr>
              <a:t>Take 3-4 minutes for individual members to write down 1-2 sentences to answer in their own words this question: </a:t>
            </a:r>
            <a:br>
              <a:rPr kumimoji="0" lang="en-US" sz="1200" b="0" i="1" u="none" strike="noStrike" kern="1200" cap="none" spc="0" normalizeH="0" baseline="0" noProof="0" dirty="0">
                <a:ln>
                  <a:noFill/>
                </a:ln>
                <a:solidFill>
                  <a:srgbClr val="00205B"/>
                </a:solidFill>
                <a:effectLst/>
                <a:uLnTx/>
                <a:uFillTx/>
                <a:latin typeface="Tropiline" pitchFamily="50" charset="0"/>
                <a:ea typeface="+mn-ea"/>
                <a:cs typeface="+mn-cs"/>
              </a:rPr>
            </a:br>
            <a:r>
              <a:rPr kumimoji="0" lang="en-US" sz="1200" b="0" i="1" u="sng" strike="noStrike" kern="1200" cap="none" spc="0" normalizeH="0" baseline="0" noProof="0" dirty="0">
                <a:ln>
                  <a:noFill/>
                </a:ln>
                <a:solidFill>
                  <a:srgbClr val="002060"/>
                </a:solidFill>
                <a:effectLst/>
                <a:uLnTx/>
                <a:uFillTx/>
                <a:latin typeface="Arial"/>
                <a:ea typeface="+mn-ea"/>
                <a:cs typeface="+mn-cs"/>
              </a:rPr>
              <a:t>How does philanthropy relate to our do good motto?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srgbClr val="00206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2060"/>
                </a:solidFill>
                <a:effectLst/>
                <a:uLnTx/>
                <a:uFillTx/>
                <a:latin typeface="Arial"/>
                <a:ea typeface="+mn-ea"/>
                <a:cs typeface="+mn-cs"/>
              </a:rPr>
              <a:t>FACILITATOR NOTES: </a:t>
            </a:r>
            <a:r>
              <a:rPr kumimoji="0" lang="en-US" sz="1200" b="0" i="1" u="none" strike="noStrike" kern="1200" cap="none" spc="0" normalizeH="0" baseline="0" noProof="0" dirty="0">
                <a:ln>
                  <a:noFill/>
                </a:ln>
                <a:solidFill>
                  <a:srgbClr val="002060"/>
                </a:solidFill>
                <a:effectLst/>
                <a:uLnTx/>
                <a:uFillTx/>
                <a:latin typeface="Arial"/>
                <a:ea typeface="+mn-ea"/>
                <a:cs typeface="+mn-cs"/>
              </a:rPr>
              <a:t>These questions will build into an “elevator pitch” for each member to have and use during recruitment and throughout the year when members speak about Service for Sight, Delta Gamma’s philanthropy. </a:t>
            </a:r>
          </a:p>
          <a:p>
            <a:endParaRPr lang="en-US" dirty="0"/>
          </a:p>
        </p:txBody>
      </p:sp>
      <p:sp>
        <p:nvSpPr>
          <p:cNvPr id="4" name="Slide Number Placeholder 3"/>
          <p:cNvSpPr>
            <a:spLocks noGrp="1"/>
          </p:cNvSpPr>
          <p:nvPr>
            <p:ph type="sldNum" sz="quarter" idx="5"/>
          </p:nvPr>
        </p:nvSpPr>
        <p:spPr/>
        <p:txBody>
          <a:bodyPr/>
          <a:lstStyle/>
          <a:p>
            <a:fld id="{FD8C6C6A-A056-41D9-AFDA-135FC957D6DD}" type="slidenum">
              <a:rPr lang="en-US" smtClean="0"/>
              <a:t>3</a:t>
            </a:fld>
            <a:endParaRPr lang="en-US" dirty="0"/>
          </a:p>
        </p:txBody>
      </p:sp>
    </p:spTree>
    <p:extLst>
      <p:ext uri="{BB962C8B-B14F-4D97-AF65-F5344CB8AC3E}">
        <p14:creationId xmlns:p14="http://schemas.microsoft.com/office/powerpoint/2010/main" val="2213133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dirty="0"/>
              <a:t>Delta Gamma was founded on the idea of doing good - this is why our Founders choose the letters D and G for Delta and Gamma when creating our “club of mutual helpfulness.” We do good in all parts of our lives, in big ways and small, but within our chapters, we focus on hands-on service and Foundation fundraising, with a focus on Service for Sight, Delta Gamma’s philanthropy.  </a:t>
            </a:r>
            <a:endParaRPr kumimoji="0" lang="en-US" sz="1200" b="1" i="1" u="none" strike="noStrike" kern="1200" cap="none" spc="0" normalizeH="0" baseline="0" noProof="0" dirty="0">
              <a:ln>
                <a:noFill/>
              </a:ln>
              <a:solidFill>
                <a:srgbClr val="00205B"/>
              </a:solidFill>
              <a:effectLst/>
              <a:uLnTx/>
              <a:uFillTx/>
              <a:latin typeface="Tropiline" pitchFamily="50"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FD8C6C6A-A056-41D9-AFDA-135FC957D6DD}" type="slidenum">
              <a:rPr lang="en-US" smtClean="0"/>
              <a:t>5</a:t>
            </a:fld>
            <a:endParaRPr lang="en-US" dirty="0"/>
          </a:p>
        </p:txBody>
      </p:sp>
    </p:spTree>
    <p:extLst>
      <p:ext uri="{BB962C8B-B14F-4D97-AF65-F5344CB8AC3E}">
        <p14:creationId xmlns:p14="http://schemas.microsoft.com/office/powerpoint/2010/main" val="2971740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060"/>
                </a:solidFill>
                <a:effectLst/>
                <a:highlight>
                  <a:srgbClr val="00FF00"/>
                </a:highlight>
                <a:uLnTx/>
                <a:uFillTx/>
                <a:latin typeface="Arial"/>
                <a:ea typeface="+mn-ea"/>
                <a:cs typeface="+mn-cs"/>
              </a:rPr>
              <a:t>SAY: </a:t>
            </a:r>
            <a:r>
              <a:rPr kumimoji="0" lang="en-US" sz="1200" b="0" i="0" u="none" strike="noStrike" kern="1200" cap="none" spc="0" normalizeH="0" baseline="0" noProof="0" dirty="0">
                <a:ln>
                  <a:noFill/>
                </a:ln>
                <a:solidFill>
                  <a:srgbClr val="002060"/>
                </a:solidFill>
                <a:effectLst/>
                <a:highlight>
                  <a:srgbClr val="00FF00"/>
                </a:highlight>
                <a:uLnTx/>
                <a:uFillTx/>
                <a:latin typeface="Arial"/>
                <a:ea typeface="+mn-ea"/>
                <a:cs typeface="+mn-cs"/>
              </a:rPr>
              <a:t>The Delta Gamma Foundation is a 501(c)(3) charitable organization that is separate from the Delta Gamma Fraternity. The Foundation supports chapters in hosting chapter fundraising events and conducting hands-on service activities.</a:t>
            </a:r>
          </a:p>
          <a:p>
            <a:endParaRPr lang="en-US" dirty="0"/>
          </a:p>
        </p:txBody>
      </p:sp>
      <p:sp>
        <p:nvSpPr>
          <p:cNvPr id="4" name="Slide Number Placeholder 3"/>
          <p:cNvSpPr>
            <a:spLocks noGrp="1"/>
          </p:cNvSpPr>
          <p:nvPr>
            <p:ph type="sldNum" sz="quarter" idx="5"/>
          </p:nvPr>
        </p:nvSpPr>
        <p:spPr/>
        <p:txBody>
          <a:bodyPr/>
          <a:lstStyle/>
          <a:p>
            <a:fld id="{FD8C6C6A-A056-41D9-AFDA-135FC957D6DD}" type="slidenum">
              <a:rPr lang="en-US" smtClean="0"/>
              <a:t>6</a:t>
            </a:fld>
            <a:endParaRPr lang="en-US" dirty="0"/>
          </a:p>
        </p:txBody>
      </p:sp>
    </p:spTree>
    <p:extLst>
      <p:ext uri="{BB962C8B-B14F-4D97-AF65-F5344CB8AC3E}">
        <p14:creationId xmlns:p14="http://schemas.microsoft.com/office/powerpoint/2010/main" val="2178773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b="0" dirty="0"/>
              <a:t> </a:t>
            </a:r>
            <a:r>
              <a:rPr kumimoji="0" lang="en-US" sz="1200" b="0" i="0" u="none" strike="noStrike" kern="1200" cap="none" spc="0" normalizeH="0" baseline="0" noProof="0" dirty="0">
                <a:ln>
                  <a:noFill/>
                </a:ln>
                <a:solidFill>
                  <a:srgbClr val="002060"/>
                </a:solidFill>
                <a:effectLst/>
                <a:highlight>
                  <a:srgbClr val="00FF00"/>
                </a:highlight>
                <a:uLnTx/>
                <a:uFillTx/>
                <a:latin typeface="Arial"/>
                <a:ea typeface="+mn-ea"/>
                <a:cs typeface="+mn-cs"/>
              </a:rPr>
              <a:t>The Foundation organizes fundraising for its three areas of support: Individual Member Support, like scholarships, fellowships, and grants for our Delta Gamma members. Training and Programming, like the educational programs we do together as a chapter and officer training (like Lewis Institute). The Foundation also manages Delta Gamma’s philanthropy, Service for Sight.</a:t>
            </a:r>
            <a:br>
              <a:rPr lang="en-US" b="0" dirty="0"/>
            </a:br>
            <a:br>
              <a:rPr lang="en-US" b="0" dirty="0"/>
            </a:br>
            <a:r>
              <a:rPr lang="en-US" b="1" i="1" dirty="0"/>
              <a:t>Facilitator Notes: </a:t>
            </a:r>
            <a:r>
              <a:rPr lang="en-US" b="0" i="1" dirty="0"/>
              <a:t>Here are more details in case you would like to go into more detailed examples on the</a:t>
            </a:r>
            <a:r>
              <a:rPr lang="en-US" b="0" dirty="0"/>
              <a:t> </a:t>
            </a:r>
            <a:r>
              <a:rPr lang="en-US" b="0" i="1" dirty="0"/>
              <a:t>three major areas that Delta Gamma’s Foundation supports:</a:t>
            </a:r>
          </a:p>
          <a:p>
            <a:pPr marL="171450" indent="-171450">
              <a:buFont typeface="Courier New" panose="02070309020205020404" pitchFamily="49" charset="0"/>
              <a:buChar char="o"/>
            </a:pPr>
            <a:r>
              <a:rPr lang="en-US" b="0" i="1" dirty="0"/>
              <a:t>Service for Sight examples:</a:t>
            </a:r>
          </a:p>
          <a:p>
            <a:pPr marL="628650" lvl="1" indent="-171450">
              <a:buFont typeface="Courier New" panose="02070309020205020404" pitchFamily="49" charset="0"/>
              <a:buChar char="o"/>
            </a:pPr>
            <a:r>
              <a:rPr lang="en-US" sz="1200" b="1" i="1" dirty="0">
                <a:solidFill>
                  <a:srgbClr val="231F20"/>
                </a:solidFill>
                <a:latin typeface="Montserrat"/>
                <a:cs typeface="Montserrat"/>
              </a:rPr>
              <a:t>Grants</a:t>
            </a:r>
            <a:endParaRPr lang="en-US" sz="1200" i="1" dirty="0">
              <a:latin typeface="Montserrat"/>
              <a:cs typeface="Montserrat"/>
            </a:endParaRPr>
          </a:p>
          <a:p>
            <a:pPr marL="1010047" marR="3175" lvl="2" indent="-88106">
              <a:spcBef>
                <a:spcPts val="6"/>
              </a:spcBef>
              <a:buChar char="•"/>
              <a:tabLst>
                <a:tab pos="96044" algn="l"/>
              </a:tabLst>
            </a:pPr>
            <a:r>
              <a:rPr lang="en-US" sz="1200" i="1" dirty="0">
                <a:solidFill>
                  <a:srgbClr val="231F20"/>
                </a:solidFill>
                <a:latin typeface="Montserrat"/>
                <a:cs typeface="Montserrat"/>
              </a:rPr>
              <a:t>Donors can support Service for Sight grants </a:t>
            </a:r>
            <a:endParaRPr lang="en-US" sz="1200" b="0" i="1" dirty="0">
              <a:solidFill>
                <a:schemeClr val="tx1"/>
              </a:solidFill>
              <a:latin typeface="Montserrat"/>
              <a:cs typeface="Montserrat"/>
            </a:endParaRPr>
          </a:p>
          <a:p>
            <a:pPr marL="552847" marR="3175" lvl="1" indent="-88106">
              <a:spcBef>
                <a:spcPts val="6"/>
              </a:spcBef>
              <a:buChar char="•"/>
              <a:tabLst>
                <a:tab pos="96044" algn="l"/>
              </a:tabLst>
            </a:pPr>
            <a:r>
              <a:rPr lang="en-US" sz="1200" b="1" i="1" dirty="0">
                <a:solidFill>
                  <a:srgbClr val="231F20"/>
                </a:solidFill>
                <a:latin typeface="Montserrat"/>
                <a:cs typeface="Montserrat"/>
              </a:rPr>
              <a:t>Schools</a:t>
            </a:r>
            <a:endParaRPr lang="en-US" sz="1200" i="1" dirty="0">
              <a:latin typeface="Montserrat"/>
              <a:cs typeface="Montserrat"/>
            </a:endParaRPr>
          </a:p>
          <a:p>
            <a:pPr marL="1010047" lvl="2" indent="-88106">
              <a:spcBef>
                <a:spcPts val="3"/>
              </a:spcBef>
              <a:buChar char="•"/>
              <a:tabLst>
                <a:tab pos="96044" algn="l"/>
              </a:tabLst>
            </a:pPr>
            <a:r>
              <a:rPr lang="en-US" sz="1200" i="1" dirty="0">
                <a:solidFill>
                  <a:srgbClr val="231F20"/>
                </a:solidFill>
                <a:latin typeface="Montserrat"/>
                <a:cs typeface="Montserrat"/>
              </a:rPr>
              <a:t>Blind </a:t>
            </a:r>
            <a:r>
              <a:rPr lang="en-US" sz="1200" i="1" spc="-3" dirty="0">
                <a:solidFill>
                  <a:srgbClr val="231F20"/>
                </a:solidFill>
                <a:latin typeface="Montserrat"/>
                <a:cs typeface="Montserrat"/>
              </a:rPr>
              <a:t>Children’s</a:t>
            </a:r>
            <a:r>
              <a:rPr lang="en-US" sz="1200" i="1" spc="3" dirty="0">
                <a:solidFill>
                  <a:srgbClr val="231F20"/>
                </a:solidFill>
                <a:latin typeface="Montserrat"/>
                <a:cs typeface="Montserrat"/>
              </a:rPr>
              <a:t> </a:t>
            </a:r>
            <a:r>
              <a:rPr lang="en-US" sz="1200" i="1" spc="-6" dirty="0">
                <a:solidFill>
                  <a:srgbClr val="231F20"/>
                </a:solidFill>
                <a:latin typeface="Montserrat"/>
                <a:cs typeface="Montserrat"/>
              </a:rPr>
              <a:t>Center,</a:t>
            </a:r>
            <a:r>
              <a:rPr lang="en-US" sz="1200" i="1" spc="3" dirty="0">
                <a:solidFill>
                  <a:srgbClr val="231F20"/>
                </a:solidFill>
                <a:latin typeface="Montserrat"/>
                <a:cs typeface="Montserrat"/>
              </a:rPr>
              <a:t> </a:t>
            </a:r>
            <a:r>
              <a:rPr lang="en-US" sz="1200" i="1" dirty="0">
                <a:solidFill>
                  <a:srgbClr val="231F20"/>
                </a:solidFill>
                <a:latin typeface="Montserrat"/>
                <a:cs typeface="Montserrat"/>
              </a:rPr>
              <a:t>Los</a:t>
            </a:r>
            <a:r>
              <a:rPr lang="en-US" sz="1200" i="1" spc="3" dirty="0">
                <a:solidFill>
                  <a:srgbClr val="231F20"/>
                </a:solidFill>
                <a:latin typeface="Montserrat"/>
                <a:cs typeface="Montserrat"/>
              </a:rPr>
              <a:t> </a:t>
            </a:r>
            <a:r>
              <a:rPr lang="en-US" sz="1200" i="1" dirty="0">
                <a:solidFill>
                  <a:srgbClr val="231F20"/>
                </a:solidFill>
                <a:latin typeface="Montserrat"/>
                <a:cs typeface="Montserrat"/>
              </a:rPr>
              <a:t>Angeles</a:t>
            </a:r>
            <a:endParaRPr lang="en-US" sz="1200" i="1" dirty="0">
              <a:latin typeface="Montserrat"/>
              <a:cs typeface="Montserrat"/>
            </a:endParaRPr>
          </a:p>
          <a:p>
            <a:pPr marL="1010047" lvl="2" indent="-88106">
              <a:spcBef>
                <a:spcPts val="6"/>
              </a:spcBef>
              <a:buChar char="•"/>
              <a:tabLst>
                <a:tab pos="96044" algn="l"/>
              </a:tabLst>
            </a:pPr>
            <a:r>
              <a:rPr lang="en-US" sz="1200" i="1" dirty="0">
                <a:solidFill>
                  <a:srgbClr val="231F20"/>
                </a:solidFill>
                <a:latin typeface="Montserrat"/>
                <a:cs typeface="Montserrat"/>
              </a:rPr>
              <a:t>Foundation for Blind Children, Phoenix</a:t>
            </a:r>
            <a:endParaRPr lang="en-US" sz="1200" i="1" dirty="0">
              <a:latin typeface="Montserrat"/>
              <a:cs typeface="Montserrat"/>
            </a:endParaRPr>
          </a:p>
          <a:p>
            <a:pPr marL="1010047" lvl="2" indent="-88106">
              <a:spcBef>
                <a:spcPts val="6"/>
              </a:spcBef>
              <a:buChar char="•"/>
              <a:tabLst>
                <a:tab pos="96044" algn="l"/>
              </a:tabLst>
            </a:pPr>
            <a:r>
              <a:rPr lang="en-US" sz="1200" i="1" dirty="0">
                <a:solidFill>
                  <a:srgbClr val="231F20"/>
                </a:solidFill>
                <a:latin typeface="Montserrat"/>
                <a:cs typeface="Montserrat"/>
              </a:rPr>
              <a:t>Anchor</a:t>
            </a:r>
            <a:r>
              <a:rPr lang="en-US" sz="1200" i="1" spc="-3" dirty="0">
                <a:solidFill>
                  <a:srgbClr val="231F20"/>
                </a:solidFill>
                <a:latin typeface="Montserrat"/>
                <a:cs typeface="Montserrat"/>
              </a:rPr>
              <a:t> Center</a:t>
            </a:r>
            <a:r>
              <a:rPr lang="en-US" sz="1200" i="1" dirty="0">
                <a:solidFill>
                  <a:srgbClr val="231F20"/>
                </a:solidFill>
                <a:latin typeface="Montserrat"/>
                <a:cs typeface="Montserrat"/>
              </a:rPr>
              <a:t> for Blind Children,</a:t>
            </a:r>
            <a:r>
              <a:rPr lang="en-US" sz="1200" i="1" spc="-3" dirty="0">
                <a:solidFill>
                  <a:srgbClr val="231F20"/>
                </a:solidFill>
                <a:latin typeface="Montserrat"/>
                <a:cs typeface="Montserrat"/>
              </a:rPr>
              <a:t> Denver</a:t>
            </a:r>
            <a:endParaRPr lang="en-US" sz="1200" i="1" dirty="0">
              <a:latin typeface="Montserrat"/>
              <a:cs typeface="Montserrat"/>
            </a:endParaRPr>
          </a:p>
          <a:p>
            <a:pPr marL="1010047" marR="325041" lvl="2" indent="-88106">
              <a:spcBef>
                <a:spcPts val="6"/>
              </a:spcBef>
              <a:buChar char="•"/>
              <a:tabLst>
                <a:tab pos="96044" algn="l"/>
              </a:tabLst>
            </a:pPr>
            <a:r>
              <a:rPr lang="en-US" sz="1200" i="1" spc="-3" dirty="0">
                <a:solidFill>
                  <a:srgbClr val="231F20"/>
                </a:solidFill>
                <a:latin typeface="Montserrat"/>
                <a:cs typeface="Montserrat"/>
              </a:rPr>
              <a:t>Children’s Center</a:t>
            </a:r>
            <a:r>
              <a:rPr lang="en-US" sz="1200" i="1" dirty="0">
                <a:solidFill>
                  <a:srgbClr val="231F20"/>
                </a:solidFill>
                <a:latin typeface="Montserrat"/>
                <a:cs typeface="Montserrat"/>
              </a:rPr>
              <a:t> for the</a:t>
            </a:r>
            <a:r>
              <a:rPr lang="en-US" sz="1200" i="1" spc="-3" dirty="0">
                <a:solidFill>
                  <a:srgbClr val="231F20"/>
                </a:solidFill>
                <a:latin typeface="Montserrat"/>
                <a:cs typeface="Montserrat"/>
              </a:rPr>
              <a:t> </a:t>
            </a:r>
            <a:r>
              <a:rPr lang="en-US" sz="1200" i="1" dirty="0">
                <a:solidFill>
                  <a:srgbClr val="231F20"/>
                </a:solidFill>
                <a:latin typeface="Montserrat"/>
                <a:cs typeface="Montserrat"/>
              </a:rPr>
              <a:t>Visually Impaired, </a:t>
            </a:r>
            <a:r>
              <a:rPr lang="en-US" sz="1200" i="1" spc="-172" dirty="0">
                <a:solidFill>
                  <a:srgbClr val="231F20"/>
                </a:solidFill>
                <a:latin typeface="Montserrat"/>
                <a:cs typeface="Montserrat"/>
              </a:rPr>
              <a:t> </a:t>
            </a:r>
            <a:r>
              <a:rPr lang="en-US" sz="1200" i="1" dirty="0">
                <a:solidFill>
                  <a:srgbClr val="231F20"/>
                </a:solidFill>
                <a:latin typeface="Montserrat"/>
                <a:cs typeface="Montserrat"/>
              </a:rPr>
              <a:t>Kansas</a:t>
            </a:r>
            <a:r>
              <a:rPr lang="en-US" sz="1200" i="1" spc="-3" dirty="0">
                <a:solidFill>
                  <a:srgbClr val="231F20"/>
                </a:solidFill>
                <a:latin typeface="Montserrat"/>
                <a:cs typeface="Montserrat"/>
              </a:rPr>
              <a:t> </a:t>
            </a:r>
            <a:r>
              <a:rPr lang="en-US" sz="1200" i="1" dirty="0">
                <a:solidFill>
                  <a:srgbClr val="231F20"/>
                </a:solidFill>
                <a:latin typeface="Montserrat"/>
                <a:cs typeface="Montserrat"/>
              </a:rPr>
              <a:t>City</a:t>
            </a:r>
            <a:endParaRPr lang="en-US" sz="1200" i="1" dirty="0">
              <a:latin typeface="Montserrat"/>
              <a:cs typeface="Montserrat"/>
            </a:endParaRPr>
          </a:p>
          <a:p>
            <a:pPr marL="1010047" marR="235744" lvl="2" indent="-88106">
              <a:spcBef>
                <a:spcPts val="13"/>
              </a:spcBef>
              <a:buChar char="•"/>
              <a:tabLst>
                <a:tab pos="96044" algn="l"/>
              </a:tabLst>
            </a:pPr>
            <a:r>
              <a:rPr lang="en-US" sz="1200" i="1" spc="-3" dirty="0">
                <a:solidFill>
                  <a:srgbClr val="231F20"/>
                </a:solidFill>
                <a:latin typeface="Montserrat"/>
                <a:cs typeface="Montserrat"/>
              </a:rPr>
              <a:t>Delta Gamma Center </a:t>
            </a:r>
            <a:r>
              <a:rPr lang="en-US" sz="1200" i="1" dirty="0">
                <a:solidFill>
                  <a:srgbClr val="231F20"/>
                </a:solidFill>
                <a:latin typeface="Montserrat"/>
                <a:cs typeface="Montserrat"/>
              </a:rPr>
              <a:t>for Children with Visual Impairments, </a:t>
            </a:r>
            <a:r>
              <a:rPr lang="en-US" sz="1200" i="1" spc="-172" dirty="0">
                <a:solidFill>
                  <a:srgbClr val="231F20"/>
                </a:solidFill>
                <a:latin typeface="Montserrat"/>
                <a:cs typeface="Montserrat"/>
              </a:rPr>
              <a:t> </a:t>
            </a:r>
            <a:r>
              <a:rPr lang="en-US" sz="1200" i="1" spc="3" dirty="0">
                <a:solidFill>
                  <a:srgbClr val="231F20"/>
                </a:solidFill>
                <a:latin typeface="Montserrat"/>
                <a:cs typeface="Montserrat"/>
              </a:rPr>
              <a:t>St.</a:t>
            </a:r>
            <a:r>
              <a:rPr lang="en-US" sz="1200" i="1" spc="-3" dirty="0">
                <a:solidFill>
                  <a:srgbClr val="231F20"/>
                </a:solidFill>
                <a:latin typeface="Montserrat"/>
                <a:cs typeface="Montserrat"/>
              </a:rPr>
              <a:t> </a:t>
            </a:r>
            <a:r>
              <a:rPr lang="en-US" sz="1200" i="1" dirty="0">
                <a:solidFill>
                  <a:srgbClr val="231F20"/>
                </a:solidFill>
                <a:latin typeface="Montserrat"/>
                <a:cs typeface="Montserrat"/>
              </a:rPr>
              <a:t>Louis</a:t>
            </a:r>
            <a:endParaRPr lang="en-US" sz="1200" b="0" i="1" spc="0" dirty="0">
              <a:solidFill>
                <a:schemeClr val="tx1"/>
              </a:solidFill>
              <a:latin typeface="Montserrat"/>
              <a:cs typeface="Montserrat"/>
            </a:endParaRPr>
          </a:p>
          <a:p>
            <a:pPr marL="552847" marR="235744" lvl="1" indent="-88106">
              <a:spcBef>
                <a:spcPts val="13"/>
              </a:spcBef>
              <a:buChar char="•"/>
              <a:tabLst>
                <a:tab pos="96044" algn="l"/>
              </a:tabLst>
            </a:pPr>
            <a:r>
              <a:rPr lang="en-US" sz="1200" b="1" i="1" spc="3" dirty="0">
                <a:solidFill>
                  <a:srgbClr val="231F20"/>
                </a:solidFill>
                <a:latin typeface="Montserrat"/>
                <a:cs typeface="Montserrat"/>
              </a:rPr>
              <a:t>Do Good: Service for Sight Hours</a:t>
            </a:r>
            <a:endParaRPr lang="en-US" b="0" i="1" dirty="0"/>
          </a:p>
          <a:p>
            <a:pPr marL="179388" marR="3175" indent="-171450">
              <a:spcBef>
                <a:spcPts val="728"/>
              </a:spcBef>
              <a:buFont typeface="Courier New" panose="02070309020205020404" pitchFamily="49" charset="0"/>
              <a:buChar char="o"/>
            </a:pPr>
            <a:r>
              <a:rPr lang="en-US" b="0" i="1" dirty="0"/>
              <a:t>Individual Member Support examples:</a:t>
            </a:r>
          </a:p>
          <a:p>
            <a:pPr marL="636588" marR="3175" lvl="1" indent="-171450">
              <a:spcBef>
                <a:spcPts val="728"/>
              </a:spcBef>
              <a:buFont typeface="Courier New" panose="02070309020205020404" pitchFamily="49" charset="0"/>
              <a:buChar char="o"/>
            </a:pPr>
            <a:r>
              <a:rPr lang="en-US" sz="1200" b="1" i="1" dirty="0">
                <a:solidFill>
                  <a:srgbClr val="231F20"/>
                </a:solidFill>
                <a:latin typeface="Montserrat"/>
                <a:cs typeface="Montserrat"/>
              </a:rPr>
              <a:t>Merit-Based</a:t>
            </a:r>
            <a:r>
              <a:rPr lang="en-US" sz="1200" b="1" i="1" spc="-3" dirty="0">
                <a:solidFill>
                  <a:srgbClr val="231F20"/>
                </a:solidFill>
                <a:latin typeface="Montserrat"/>
                <a:cs typeface="Montserrat"/>
              </a:rPr>
              <a:t> Undergraduate </a:t>
            </a:r>
            <a:r>
              <a:rPr lang="en-US" sz="1200" b="1" i="1" dirty="0">
                <a:solidFill>
                  <a:srgbClr val="231F20"/>
                </a:solidFill>
                <a:latin typeface="Montserrat"/>
                <a:cs typeface="Montserrat"/>
              </a:rPr>
              <a:t>Scholarships:</a:t>
            </a:r>
            <a:r>
              <a:rPr lang="en-US" sz="1200" b="1" i="1" dirty="0">
                <a:solidFill>
                  <a:schemeClr val="tx1"/>
                </a:solidFill>
                <a:latin typeface="Montserrat"/>
                <a:cs typeface="Montserrat"/>
              </a:rPr>
              <a:t> </a:t>
            </a:r>
            <a:r>
              <a:rPr lang="en-US" sz="1200" i="1" dirty="0">
                <a:solidFill>
                  <a:srgbClr val="231F20"/>
                </a:solidFill>
                <a:latin typeface="Montserrat"/>
                <a:cs typeface="Montserrat"/>
              </a:rPr>
              <a:t>Merit-based</a:t>
            </a:r>
            <a:r>
              <a:rPr lang="en-US" sz="1200" i="1" spc="-3" dirty="0">
                <a:solidFill>
                  <a:srgbClr val="231F20"/>
                </a:solidFill>
                <a:latin typeface="Montserrat"/>
                <a:cs typeface="Montserrat"/>
              </a:rPr>
              <a:t> </a:t>
            </a:r>
            <a:r>
              <a:rPr lang="en-US" sz="1200" i="1" dirty="0">
                <a:solidFill>
                  <a:srgbClr val="231F20"/>
                </a:solidFill>
                <a:latin typeface="Montserrat"/>
                <a:cs typeface="Montserrat"/>
              </a:rPr>
              <a:t>scholarships </a:t>
            </a:r>
            <a:r>
              <a:rPr lang="en-US" sz="1200" i="1" spc="-3" dirty="0">
                <a:solidFill>
                  <a:srgbClr val="231F20"/>
                </a:solidFill>
                <a:latin typeface="Montserrat"/>
                <a:cs typeface="Montserrat"/>
              </a:rPr>
              <a:t>are</a:t>
            </a:r>
            <a:r>
              <a:rPr lang="en-US" sz="1200" i="1" dirty="0">
                <a:solidFill>
                  <a:srgbClr val="231F20"/>
                </a:solidFill>
                <a:latin typeface="Montserrat"/>
                <a:cs typeface="Montserrat"/>
              </a:rPr>
              <a:t> </a:t>
            </a:r>
            <a:r>
              <a:rPr lang="en-US" sz="1200" i="1" spc="-3" dirty="0">
                <a:solidFill>
                  <a:srgbClr val="231F20"/>
                </a:solidFill>
                <a:latin typeface="Montserrat"/>
                <a:cs typeface="Montserrat"/>
              </a:rPr>
              <a:t>awarded</a:t>
            </a:r>
            <a:r>
              <a:rPr lang="en-US" sz="1200" i="1" dirty="0">
                <a:solidFill>
                  <a:srgbClr val="231F20"/>
                </a:solidFill>
                <a:latin typeface="Montserrat"/>
                <a:cs typeface="Montserrat"/>
              </a:rPr>
              <a:t> </a:t>
            </a:r>
            <a:r>
              <a:rPr lang="en-US" sz="1200" i="1" spc="3" dirty="0">
                <a:solidFill>
                  <a:srgbClr val="231F20"/>
                </a:solidFill>
                <a:latin typeface="Montserrat"/>
                <a:cs typeface="Montserrat"/>
              </a:rPr>
              <a:t>on</a:t>
            </a:r>
            <a:r>
              <a:rPr lang="en-US" sz="1200" i="1" dirty="0">
                <a:solidFill>
                  <a:srgbClr val="231F20"/>
                </a:solidFill>
                <a:latin typeface="Montserrat"/>
                <a:cs typeface="Montserrat"/>
              </a:rPr>
              <a:t> a competitive basis </a:t>
            </a:r>
            <a:r>
              <a:rPr lang="en-US" sz="1200" i="1" spc="-6" dirty="0">
                <a:solidFill>
                  <a:srgbClr val="231F20"/>
                </a:solidFill>
                <a:latin typeface="Montserrat"/>
                <a:cs typeface="Montserrat"/>
              </a:rPr>
              <a:t>to</a:t>
            </a:r>
            <a:r>
              <a:rPr lang="en-US" sz="1200" i="1" dirty="0">
                <a:solidFill>
                  <a:srgbClr val="231F20"/>
                </a:solidFill>
                <a:latin typeface="Montserrat"/>
                <a:cs typeface="Montserrat"/>
              </a:rPr>
              <a:t> </a:t>
            </a:r>
            <a:r>
              <a:rPr lang="en-US" sz="1200" i="1" spc="6" dirty="0">
                <a:solidFill>
                  <a:srgbClr val="231F20"/>
                </a:solidFill>
                <a:latin typeface="Montserrat"/>
                <a:cs typeface="Montserrat"/>
              </a:rPr>
              <a:t>qualified,</a:t>
            </a:r>
            <a:r>
              <a:rPr lang="en-US" sz="1200" i="1" spc="3" dirty="0">
                <a:solidFill>
                  <a:srgbClr val="231F20"/>
                </a:solidFill>
                <a:latin typeface="Montserrat"/>
                <a:cs typeface="Montserrat"/>
              </a:rPr>
              <a:t> </a:t>
            </a:r>
            <a:r>
              <a:rPr lang="en-US" sz="1200" i="1" dirty="0">
                <a:solidFill>
                  <a:srgbClr val="231F20"/>
                </a:solidFill>
                <a:latin typeface="Montserrat"/>
                <a:cs typeface="Montserrat"/>
              </a:rPr>
              <a:t>initiated members pursuing</a:t>
            </a:r>
            <a:r>
              <a:rPr lang="en-US" sz="1200" i="1" spc="-3" dirty="0">
                <a:solidFill>
                  <a:srgbClr val="231F20"/>
                </a:solidFill>
                <a:latin typeface="Montserrat"/>
                <a:cs typeface="Montserrat"/>
              </a:rPr>
              <a:t> </a:t>
            </a:r>
            <a:r>
              <a:rPr lang="en-US" sz="1200" i="1" dirty="0">
                <a:solidFill>
                  <a:srgbClr val="231F20"/>
                </a:solidFill>
                <a:latin typeface="Montserrat"/>
                <a:cs typeface="Montserrat"/>
              </a:rPr>
              <a:t>undergraduate degrees.</a:t>
            </a:r>
            <a:endParaRPr lang="en-US" sz="1200" b="0" i="1" dirty="0">
              <a:solidFill>
                <a:schemeClr val="tx1"/>
              </a:solidFill>
              <a:latin typeface="Montserrat"/>
              <a:cs typeface="Montserrat"/>
            </a:endParaRPr>
          </a:p>
          <a:p>
            <a:pPr marL="636588" marR="3175" lvl="1" indent="-171450">
              <a:spcBef>
                <a:spcPts val="728"/>
              </a:spcBef>
              <a:buFont typeface="Courier New" panose="02070309020205020404" pitchFamily="49" charset="0"/>
              <a:buChar char="o"/>
            </a:pPr>
            <a:r>
              <a:rPr lang="en-US" sz="1200" b="1" i="1" dirty="0">
                <a:solidFill>
                  <a:srgbClr val="231F20"/>
                </a:solidFill>
                <a:latin typeface="Montserrat"/>
                <a:cs typeface="Montserrat"/>
              </a:rPr>
              <a:t>Merit-</a:t>
            </a:r>
            <a:r>
              <a:rPr lang="en-US" sz="1200" b="1" i="1" dirty="0" err="1">
                <a:solidFill>
                  <a:srgbClr val="231F20"/>
                </a:solidFill>
                <a:latin typeface="Montserrat"/>
                <a:cs typeface="Montserrat"/>
              </a:rPr>
              <a:t>Baesd</a:t>
            </a:r>
            <a:r>
              <a:rPr lang="en-US" sz="1200" b="1" i="1" dirty="0">
                <a:solidFill>
                  <a:srgbClr val="231F20"/>
                </a:solidFill>
                <a:latin typeface="Montserrat"/>
                <a:cs typeface="Montserrat"/>
              </a:rPr>
              <a:t> Graduate</a:t>
            </a:r>
            <a:r>
              <a:rPr lang="en-US" sz="1200" b="1" i="1" spc="-13" dirty="0">
                <a:solidFill>
                  <a:srgbClr val="231F20"/>
                </a:solidFill>
                <a:latin typeface="Montserrat"/>
                <a:cs typeface="Montserrat"/>
              </a:rPr>
              <a:t> </a:t>
            </a:r>
            <a:r>
              <a:rPr lang="en-US" sz="1200" b="1" i="1" dirty="0">
                <a:solidFill>
                  <a:srgbClr val="231F20"/>
                </a:solidFill>
                <a:latin typeface="Montserrat"/>
                <a:cs typeface="Montserrat"/>
              </a:rPr>
              <a:t>Fellowships:</a:t>
            </a:r>
            <a:r>
              <a:rPr lang="en-US" sz="1200" b="1" i="1" dirty="0">
                <a:solidFill>
                  <a:schemeClr val="tx1"/>
                </a:solidFill>
                <a:latin typeface="Montserrat"/>
                <a:cs typeface="Montserrat"/>
              </a:rPr>
              <a:t> </a:t>
            </a:r>
            <a:r>
              <a:rPr lang="en-US" sz="1200" i="1" dirty="0">
                <a:solidFill>
                  <a:srgbClr val="231F20"/>
                </a:solidFill>
                <a:latin typeface="Montserrat"/>
                <a:cs typeface="Montserrat"/>
              </a:rPr>
              <a:t>Graduate fellowships </a:t>
            </a:r>
            <a:r>
              <a:rPr lang="en-US" sz="1200" i="1" spc="-3" dirty="0">
                <a:solidFill>
                  <a:srgbClr val="231F20"/>
                </a:solidFill>
                <a:latin typeface="Montserrat"/>
                <a:cs typeface="Montserrat"/>
              </a:rPr>
              <a:t>are awarded </a:t>
            </a:r>
            <a:r>
              <a:rPr lang="en-US" sz="1200" i="1" spc="3" dirty="0">
                <a:solidFill>
                  <a:srgbClr val="231F20"/>
                </a:solidFill>
                <a:latin typeface="Montserrat"/>
                <a:cs typeface="Montserrat"/>
              </a:rPr>
              <a:t>on </a:t>
            </a:r>
            <a:r>
              <a:rPr lang="en-US" sz="1200" i="1" dirty="0">
                <a:solidFill>
                  <a:srgbClr val="231F20"/>
                </a:solidFill>
                <a:latin typeface="Montserrat"/>
                <a:cs typeface="Montserrat"/>
              </a:rPr>
              <a:t>a competitive basis </a:t>
            </a:r>
            <a:r>
              <a:rPr lang="en-US" sz="1200" i="1" spc="-6" dirty="0">
                <a:solidFill>
                  <a:srgbClr val="231F20"/>
                </a:solidFill>
                <a:latin typeface="Montserrat"/>
                <a:cs typeface="Montserrat"/>
              </a:rPr>
              <a:t>to</a:t>
            </a:r>
            <a:r>
              <a:rPr lang="en-US" sz="1200" i="1" dirty="0">
                <a:solidFill>
                  <a:srgbClr val="231F20"/>
                </a:solidFill>
                <a:latin typeface="Montserrat"/>
                <a:cs typeface="Montserrat"/>
              </a:rPr>
              <a:t> </a:t>
            </a:r>
            <a:r>
              <a:rPr lang="en-US" sz="1200" i="1" spc="6" dirty="0">
                <a:solidFill>
                  <a:srgbClr val="231F20"/>
                </a:solidFill>
                <a:latin typeface="Montserrat"/>
                <a:cs typeface="Montserrat"/>
              </a:rPr>
              <a:t>qualified,</a:t>
            </a:r>
            <a:r>
              <a:rPr lang="en-US" sz="1200" i="1" dirty="0">
                <a:solidFill>
                  <a:srgbClr val="231F20"/>
                </a:solidFill>
                <a:latin typeface="Montserrat"/>
                <a:cs typeface="Montserrat"/>
              </a:rPr>
              <a:t> initiated members pursing </a:t>
            </a:r>
            <a:r>
              <a:rPr lang="en-US" sz="1200" i="1" spc="-3" dirty="0">
                <a:solidFill>
                  <a:srgbClr val="231F20"/>
                </a:solidFill>
                <a:latin typeface="Montserrat"/>
                <a:cs typeface="Montserrat"/>
              </a:rPr>
              <a:t>graduate/professional </a:t>
            </a:r>
            <a:r>
              <a:rPr lang="en-US" sz="1200" i="1" dirty="0">
                <a:solidFill>
                  <a:srgbClr val="231F20"/>
                </a:solidFill>
                <a:latin typeface="Montserrat"/>
                <a:cs typeface="Montserrat"/>
              </a:rPr>
              <a:t>degrees.</a:t>
            </a:r>
            <a:endParaRPr lang="en-US" sz="1200" b="0" i="1" dirty="0">
              <a:solidFill>
                <a:schemeClr val="tx1"/>
              </a:solidFill>
              <a:latin typeface="Montserrat"/>
              <a:cs typeface="Montserrat"/>
            </a:endParaRPr>
          </a:p>
          <a:p>
            <a:pPr marL="636588" marR="3175" lvl="1" indent="-171450">
              <a:spcBef>
                <a:spcPts val="728"/>
              </a:spcBef>
              <a:buFont typeface="Courier New" panose="02070309020205020404" pitchFamily="49" charset="0"/>
              <a:buChar char="o"/>
            </a:pPr>
            <a:r>
              <a:rPr lang="en-US" sz="1200" b="1" i="1" dirty="0">
                <a:solidFill>
                  <a:srgbClr val="231F20"/>
                </a:solidFill>
                <a:latin typeface="Montserrat"/>
                <a:cs typeface="Montserrat"/>
              </a:rPr>
              <a:t>Crisis</a:t>
            </a:r>
            <a:r>
              <a:rPr lang="en-US" sz="1200" b="1" i="1" spc="-9" dirty="0">
                <a:solidFill>
                  <a:srgbClr val="231F20"/>
                </a:solidFill>
                <a:latin typeface="Montserrat"/>
                <a:cs typeface="Montserrat"/>
              </a:rPr>
              <a:t> </a:t>
            </a:r>
            <a:r>
              <a:rPr lang="en-US" sz="1200" b="1" i="1" dirty="0">
                <a:solidFill>
                  <a:srgbClr val="231F20"/>
                </a:solidFill>
                <a:latin typeface="Montserrat"/>
                <a:cs typeface="Montserrat"/>
              </a:rPr>
              <a:t>Grants:</a:t>
            </a:r>
            <a:r>
              <a:rPr lang="en-US" sz="1200" b="1" i="1" dirty="0">
                <a:solidFill>
                  <a:schemeClr val="tx1"/>
                </a:solidFill>
                <a:latin typeface="Montserrat"/>
                <a:cs typeface="Montserrat"/>
              </a:rPr>
              <a:t> </a:t>
            </a:r>
            <a:r>
              <a:rPr lang="en-US" sz="1200" i="1" dirty="0">
                <a:solidFill>
                  <a:srgbClr val="231F20"/>
                </a:solidFill>
                <a:latin typeface="Montserrat"/>
                <a:cs typeface="Montserrat"/>
              </a:rPr>
              <a:t>Crisis Grants</a:t>
            </a:r>
            <a:r>
              <a:rPr lang="en-US" sz="1200" i="1" spc="3" dirty="0">
                <a:solidFill>
                  <a:srgbClr val="231F20"/>
                </a:solidFill>
                <a:latin typeface="Montserrat"/>
                <a:cs typeface="Montserrat"/>
              </a:rPr>
              <a:t> </a:t>
            </a:r>
            <a:r>
              <a:rPr lang="en-US" sz="1200" i="1" dirty="0">
                <a:solidFill>
                  <a:srgbClr val="231F20"/>
                </a:solidFill>
                <a:latin typeface="Montserrat"/>
                <a:cs typeface="Montserrat"/>
              </a:rPr>
              <a:t>help Delta </a:t>
            </a:r>
            <a:r>
              <a:rPr lang="en-US" sz="1200" i="1" spc="3" dirty="0">
                <a:solidFill>
                  <a:srgbClr val="231F20"/>
                </a:solidFill>
                <a:latin typeface="Montserrat"/>
                <a:cs typeface="Montserrat"/>
              </a:rPr>
              <a:t>Gamma </a:t>
            </a:r>
            <a:r>
              <a:rPr lang="en-US" sz="1200" i="1" dirty="0">
                <a:solidFill>
                  <a:srgbClr val="231F20"/>
                </a:solidFill>
                <a:latin typeface="Montserrat"/>
                <a:cs typeface="Montserrat"/>
              </a:rPr>
              <a:t>members </a:t>
            </a:r>
            <a:r>
              <a:rPr lang="en-US" sz="1200" i="1" spc="3" dirty="0">
                <a:solidFill>
                  <a:srgbClr val="231F20"/>
                </a:solidFill>
                <a:latin typeface="Montserrat"/>
                <a:cs typeface="Montserrat"/>
              </a:rPr>
              <a:t>who </a:t>
            </a:r>
            <a:r>
              <a:rPr lang="en-US" sz="1200" i="1" spc="16" dirty="0">
                <a:solidFill>
                  <a:srgbClr val="231F20"/>
                </a:solidFill>
                <a:latin typeface="Montserrat"/>
                <a:cs typeface="Montserrat"/>
              </a:rPr>
              <a:t>find </a:t>
            </a:r>
            <a:r>
              <a:rPr lang="en-US" sz="1200" i="1" dirty="0">
                <a:solidFill>
                  <a:srgbClr val="231F20"/>
                </a:solidFill>
                <a:latin typeface="Montserrat"/>
                <a:cs typeface="Montserrat"/>
              </a:rPr>
              <a:t>themselves in </a:t>
            </a:r>
            <a:r>
              <a:rPr lang="en-US" sz="1200" i="1" spc="-3" dirty="0">
                <a:solidFill>
                  <a:srgbClr val="231F20"/>
                </a:solidFill>
                <a:latin typeface="Montserrat"/>
                <a:cs typeface="Montserrat"/>
              </a:rPr>
              <a:t>extreme</a:t>
            </a:r>
            <a:r>
              <a:rPr lang="en-US" sz="1200" i="1" dirty="0">
                <a:solidFill>
                  <a:srgbClr val="231F20"/>
                </a:solidFill>
                <a:latin typeface="Montserrat"/>
                <a:cs typeface="Montserrat"/>
              </a:rPr>
              <a:t> </a:t>
            </a:r>
            <a:r>
              <a:rPr lang="en-US" sz="1200" i="1" spc="6" dirty="0">
                <a:solidFill>
                  <a:srgbClr val="231F20"/>
                </a:solidFill>
                <a:latin typeface="Montserrat"/>
                <a:cs typeface="Montserrat"/>
              </a:rPr>
              <a:t>financial</a:t>
            </a:r>
            <a:r>
              <a:rPr lang="en-US" sz="1200" i="1" dirty="0">
                <a:solidFill>
                  <a:srgbClr val="231F20"/>
                </a:solidFill>
                <a:latin typeface="Montserrat"/>
                <a:cs typeface="Montserrat"/>
              </a:rPr>
              <a:t> </a:t>
            </a:r>
            <a:r>
              <a:rPr lang="en-US" sz="1200" i="1" spc="3" dirty="0">
                <a:solidFill>
                  <a:srgbClr val="231F20"/>
                </a:solidFill>
                <a:latin typeface="Montserrat"/>
                <a:cs typeface="Montserrat"/>
              </a:rPr>
              <a:t>need.</a:t>
            </a:r>
            <a:r>
              <a:rPr lang="en-US" sz="1200" i="1" dirty="0">
                <a:solidFill>
                  <a:srgbClr val="231F20"/>
                </a:solidFill>
                <a:latin typeface="Montserrat"/>
                <a:cs typeface="Montserrat"/>
              </a:rPr>
              <a:t> </a:t>
            </a:r>
          </a:p>
          <a:p>
            <a:pPr marL="636588" marR="3175" lvl="1" indent="-171450">
              <a:spcBef>
                <a:spcPts val="728"/>
              </a:spcBef>
              <a:buFont typeface="Courier New" panose="02070309020205020404" pitchFamily="49" charset="0"/>
              <a:buChar char="o"/>
            </a:pPr>
            <a:r>
              <a:rPr lang="en-US" sz="1200" b="1" i="1" dirty="0">
                <a:solidFill>
                  <a:srgbClr val="231F20"/>
                </a:solidFill>
                <a:latin typeface="Montserrat"/>
                <a:cs typeface="Montserrat"/>
              </a:rPr>
              <a:t>Sisters </a:t>
            </a:r>
            <a:r>
              <a:rPr lang="en-US" sz="1200" b="1" i="1" spc="3" dirty="0">
                <a:solidFill>
                  <a:srgbClr val="231F20"/>
                </a:solidFill>
                <a:latin typeface="Montserrat"/>
                <a:cs typeface="Montserrat"/>
              </a:rPr>
              <a:t>Helping </a:t>
            </a:r>
            <a:r>
              <a:rPr lang="en-US" sz="1200" b="1" i="1" dirty="0">
                <a:solidFill>
                  <a:srgbClr val="231F20"/>
                </a:solidFill>
                <a:latin typeface="Montserrat"/>
                <a:cs typeface="Montserrat"/>
              </a:rPr>
              <a:t>Sisters: </a:t>
            </a:r>
            <a:r>
              <a:rPr lang="en-US" sz="1200" b="1" i="1" spc="3" dirty="0">
                <a:solidFill>
                  <a:srgbClr val="231F20"/>
                </a:solidFill>
                <a:latin typeface="Montserrat"/>
                <a:cs typeface="Montserrat"/>
              </a:rPr>
              <a:t>Need-Based </a:t>
            </a:r>
            <a:r>
              <a:rPr lang="en-US" sz="1200" b="1" i="1" dirty="0">
                <a:solidFill>
                  <a:srgbClr val="231F20"/>
                </a:solidFill>
                <a:latin typeface="Montserrat"/>
                <a:cs typeface="Montserrat"/>
              </a:rPr>
              <a:t>Scholarships: </a:t>
            </a:r>
            <a:r>
              <a:rPr lang="en-US" sz="1200" b="1" i="1" spc="3" dirty="0">
                <a:solidFill>
                  <a:srgbClr val="231F20"/>
                </a:solidFill>
                <a:latin typeface="Montserrat"/>
                <a:cs typeface="Montserrat"/>
              </a:rPr>
              <a:t> </a:t>
            </a:r>
            <a:r>
              <a:rPr lang="en-US" sz="1200" i="1" dirty="0">
                <a:solidFill>
                  <a:srgbClr val="231F20"/>
                </a:solidFill>
                <a:latin typeface="Montserrat"/>
                <a:cs typeface="Montserrat"/>
              </a:rPr>
              <a:t>Delta </a:t>
            </a:r>
            <a:r>
              <a:rPr lang="en-US" sz="1200" i="1" spc="3" dirty="0">
                <a:solidFill>
                  <a:srgbClr val="231F20"/>
                </a:solidFill>
                <a:latin typeface="Montserrat"/>
                <a:cs typeface="Montserrat"/>
              </a:rPr>
              <a:t>Gamma</a:t>
            </a:r>
            <a:r>
              <a:rPr lang="en-US" sz="1200" i="1" dirty="0">
                <a:solidFill>
                  <a:srgbClr val="231F20"/>
                </a:solidFill>
                <a:latin typeface="Montserrat"/>
                <a:cs typeface="Montserrat"/>
              </a:rPr>
              <a:t> need-based scholarships</a:t>
            </a:r>
            <a:r>
              <a:rPr lang="en-US" sz="1200" i="1" spc="3" dirty="0">
                <a:solidFill>
                  <a:srgbClr val="231F20"/>
                </a:solidFill>
                <a:latin typeface="Montserrat"/>
                <a:cs typeface="Montserrat"/>
              </a:rPr>
              <a:t> </a:t>
            </a:r>
            <a:r>
              <a:rPr lang="en-US" sz="1200" i="1" spc="-3" dirty="0">
                <a:solidFill>
                  <a:srgbClr val="231F20"/>
                </a:solidFill>
                <a:latin typeface="Montserrat"/>
                <a:cs typeface="Montserrat"/>
              </a:rPr>
              <a:t>are</a:t>
            </a:r>
            <a:r>
              <a:rPr lang="en-US" sz="1200" i="1" dirty="0">
                <a:solidFill>
                  <a:srgbClr val="231F20"/>
                </a:solidFill>
                <a:latin typeface="Montserrat"/>
                <a:cs typeface="Montserrat"/>
              </a:rPr>
              <a:t> for collegiate members </a:t>
            </a:r>
            <a:r>
              <a:rPr lang="en-US" sz="1200" i="1" spc="3" dirty="0">
                <a:solidFill>
                  <a:srgbClr val="231F20"/>
                </a:solidFill>
                <a:latin typeface="Montserrat"/>
                <a:cs typeface="Montserrat"/>
              </a:rPr>
              <a:t>who</a:t>
            </a:r>
            <a:r>
              <a:rPr lang="en-US" sz="1200" i="1" dirty="0">
                <a:solidFill>
                  <a:srgbClr val="231F20"/>
                </a:solidFill>
                <a:latin typeface="Montserrat"/>
                <a:cs typeface="Montserrat"/>
              </a:rPr>
              <a:t> </a:t>
            </a:r>
            <a:r>
              <a:rPr lang="en-US" sz="1200" i="1" spc="-3" dirty="0">
                <a:solidFill>
                  <a:srgbClr val="231F20"/>
                </a:solidFill>
                <a:latin typeface="Montserrat"/>
                <a:cs typeface="Montserrat"/>
              </a:rPr>
              <a:t>have</a:t>
            </a:r>
            <a:r>
              <a:rPr lang="en-US" sz="1200" i="1" dirty="0">
                <a:solidFill>
                  <a:srgbClr val="231F20"/>
                </a:solidFill>
                <a:latin typeface="Montserrat"/>
                <a:cs typeface="Montserrat"/>
              </a:rPr>
              <a:t> </a:t>
            </a:r>
            <a:r>
              <a:rPr lang="en-US" sz="1200" i="1" spc="-3" dirty="0">
                <a:solidFill>
                  <a:srgbClr val="231F20"/>
                </a:solidFill>
                <a:latin typeface="Montserrat"/>
                <a:cs typeface="Montserrat"/>
              </a:rPr>
              <a:t>proven</a:t>
            </a:r>
            <a:r>
              <a:rPr lang="en-US" sz="1200" i="1" dirty="0">
                <a:solidFill>
                  <a:srgbClr val="231F20"/>
                </a:solidFill>
                <a:latin typeface="Montserrat"/>
                <a:cs typeface="Montserrat"/>
              </a:rPr>
              <a:t> </a:t>
            </a:r>
            <a:r>
              <a:rPr lang="en-US" sz="1200" i="1" spc="6" dirty="0">
                <a:solidFill>
                  <a:srgbClr val="231F20"/>
                </a:solidFill>
                <a:latin typeface="Montserrat"/>
                <a:cs typeface="Montserrat"/>
              </a:rPr>
              <a:t>financial</a:t>
            </a:r>
            <a:r>
              <a:rPr lang="en-US" sz="1200" i="1" spc="3" dirty="0">
                <a:solidFill>
                  <a:srgbClr val="231F20"/>
                </a:solidFill>
                <a:latin typeface="Montserrat"/>
                <a:cs typeface="Montserrat"/>
              </a:rPr>
              <a:t> </a:t>
            </a:r>
            <a:r>
              <a:rPr lang="en-US" sz="1200" i="1" dirty="0">
                <a:solidFill>
                  <a:srgbClr val="231F20"/>
                </a:solidFill>
                <a:latin typeface="Montserrat"/>
                <a:cs typeface="Montserrat"/>
              </a:rPr>
              <a:t>need.</a:t>
            </a:r>
            <a:endParaRPr lang="en-US" sz="1200" i="1" dirty="0">
              <a:latin typeface="Montserrat"/>
              <a:cs typeface="Montserrat"/>
            </a:endParaRPr>
          </a:p>
          <a:p>
            <a:pPr marL="179388" marR="154781" indent="-171450">
              <a:spcBef>
                <a:spcPts val="431"/>
              </a:spcBef>
              <a:buFont typeface="Courier New" panose="02070309020205020404" pitchFamily="49" charset="0"/>
              <a:buChar char="o"/>
            </a:pPr>
            <a:r>
              <a:rPr lang="en-US" b="0" i="1" dirty="0"/>
              <a:t>Training &amp; Programming: </a:t>
            </a:r>
            <a:r>
              <a:rPr lang="en-US" sz="1200" i="1" dirty="0">
                <a:solidFill>
                  <a:srgbClr val="231F20"/>
                </a:solidFill>
                <a:latin typeface="Montserrat"/>
                <a:cs typeface="Montserrat"/>
              </a:rPr>
              <a:t>These programs provide assistance and resources as members tackle tough realities of life, like the effects of alcohol use, sexual violence prevention and survivor support, and attention to mental health in a Culture of Care.</a:t>
            </a:r>
            <a:r>
              <a:rPr lang="en-US" sz="1200" b="0" i="1" dirty="0">
                <a:solidFill>
                  <a:schemeClr val="tx1"/>
                </a:solidFill>
                <a:latin typeface="Montserrat"/>
                <a:cs typeface="Montserrat"/>
              </a:rPr>
              <a:t> </a:t>
            </a:r>
            <a:r>
              <a:rPr lang="en-US" sz="1200" b="0" i="1" dirty="0">
                <a:solidFill>
                  <a:srgbClr val="231F20"/>
                </a:solidFill>
                <a:latin typeface="Montserrat"/>
                <a:cs typeface="Montserrat"/>
              </a:rPr>
              <a:t>Education and Training in the areas of: </a:t>
            </a:r>
          </a:p>
          <a:p>
            <a:pPr marL="636588" lvl="1" indent="-171450">
              <a:spcBef>
                <a:spcPts val="716"/>
              </a:spcBef>
              <a:buFont typeface="Arial" panose="020B0604020202020204" pitchFamily="34" charset="0"/>
              <a:buChar char="•"/>
            </a:pPr>
            <a:r>
              <a:rPr lang="en-US" sz="1200" b="1" i="1" dirty="0">
                <a:solidFill>
                  <a:srgbClr val="231F20"/>
                </a:solidFill>
                <a:latin typeface="Montserrat"/>
                <a:cs typeface="Montserrat"/>
              </a:rPr>
              <a:t>Social</a:t>
            </a:r>
            <a:r>
              <a:rPr lang="en-US" sz="1200" b="1" i="1" spc="-6" dirty="0">
                <a:solidFill>
                  <a:srgbClr val="231F20"/>
                </a:solidFill>
                <a:latin typeface="Montserrat"/>
                <a:cs typeface="Montserrat"/>
              </a:rPr>
              <a:t> </a:t>
            </a:r>
            <a:r>
              <a:rPr lang="en-US" sz="1200" b="1" i="1" dirty="0">
                <a:solidFill>
                  <a:srgbClr val="231F20"/>
                </a:solidFill>
                <a:latin typeface="Montserrat"/>
                <a:cs typeface="Montserrat"/>
              </a:rPr>
              <a:t>Responsibility</a:t>
            </a:r>
            <a:endParaRPr lang="en-US" sz="1200" b="1" i="1" spc="3" dirty="0">
              <a:solidFill>
                <a:srgbClr val="231F20"/>
              </a:solidFill>
              <a:latin typeface="Montserrat"/>
              <a:cs typeface="Montserrat"/>
            </a:endParaRPr>
          </a:p>
          <a:p>
            <a:pPr marL="636191" lvl="1" indent="-171450">
              <a:spcBef>
                <a:spcPts val="6"/>
              </a:spcBef>
              <a:buFont typeface="Arial" panose="020B0604020202020204" pitchFamily="34" charset="0"/>
              <a:buChar char="•"/>
              <a:tabLst>
                <a:tab pos="96044" algn="l"/>
              </a:tabLst>
            </a:pPr>
            <a:r>
              <a:rPr lang="en-US" sz="1200" b="1" i="1" spc="3" dirty="0">
                <a:solidFill>
                  <a:srgbClr val="231F20"/>
                </a:solidFill>
                <a:latin typeface="Montserrat"/>
                <a:cs typeface="Montserrat"/>
              </a:rPr>
              <a:t>Health</a:t>
            </a:r>
            <a:r>
              <a:rPr lang="en-US" sz="1200" b="1" i="1" spc="-6" dirty="0">
                <a:solidFill>
                  <a:srgbClr val="231F20"/>
                </a:solidFill>
                <a:latin typeface="Montserrat"/>
                <a:cs typeface="Montserrat"/>
              </a:rPr>
              <a:t> </a:t>
            </a:r>
            <a:r>
              <a:rPr lang="en-US" sz="1200" b="1" i="1" spc="3" dirty="0">
                <a:solidFill>
                  <a:srgbClr val="231F20"/>
                </a:solidFill>
                <a:latin typeface="Montserrat"/>
                <a:cs typeface="Montserrat"/>
              </a:rPr>
              <a:t>and</a:t>
            </a:r>
            <a:r>
              <a:rPr lang="en-US" sz="1200" b="1" i="1" spc="-3" dirty="0">
                <a:solidFill>
                  <a:srgbClr val="231F20"/>
                </a:solidFill>
                <a:latin typeface="Montserrat"/>
                <a:cs typeface="Montserrat"/>
              </a:rPr>
              <a:t> Well-Being</a:t>
            </a:r>
          </a:p>
          <a:p>
            <a:pPr marL="636588" lvl="1" indent="-171450">
              <a:spcBef>
                <a:spcPts val="700"/>
              </a:spcBef>
              <a:buFont typeface="Arial" panose="020B0604020202020204" pitchFamily="34" charset="0"/>
              <a:buChar char="•"/>
            </a:pPr>
            <a:r>
              <a:rPr lang="en-US" sz="1200" b="1" i="1" dirty="0">
                <a:solidFill>
                  <a:srgbClr val="231F20"/>
                </a:solidFill>
                <a:latin typeface="Montserrat"/>
                <a:cs typeface="Montserrat"/>
              </a:rPr>
              <a:t>Leadership Development</a:t>
            </a:r>
          </a:p>
        </p:txBody>
      </p:sp>
      <p:sp>
        <p:nvSpPr>
          <p:cNvPr id="4" name="Slide Number Placeholder 3"/>
          <p:cNvSpPr>
            <a:spLocks noGrp="1"/>
          </p:cNvSpPr>
          <p:nvPr>
            <p:ph type="sldNum" sz="quarter" idx="5"/>
          </p:nvPr>
        </p:nvSpPr>
        <p:spPr/>
        <p:txBody>
          <a:bodyPr/>
          <a:lstStyle/>
          <a:p>
            <a:fld id="{FD8C6C6A-A056-41D9-AFDA-135FC957D6DD}" type="slidenum">
              <a:rPr lang="en-US" smtClean="0"/>
              <a:t>7</a:t>
            </a:fld>
            <a:endParaRPr lang="en-US" dirty="0"/>
          </a:p>
        </p:txBody>
      </p:sp>
    </p:spTree>
    <p:extLst>
      <p:ext uri="{BB962C8B-B14F-4D97-AF65-F5344CB8AC3E}">
        <p14:creationId xmlns:p14="http://schemas.microsoft.com/office/powerpoint/2010/main" val="3871281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060"/>
                </a:solidFill>
                <a:effectLst/>
                <a:highlight>
                  <a:srgbClr val="00FF00"/>
                </a:highlight>
                <a:uLnTx/>
                <a:uFillTx/>
                <a:latin typeface="Arial"/>
                <a:ea typeface="+mn-ea"/>
                <a:cs typeface="+mn-cs"/>
              </a:rPr>
              <a:t>SAY: </a:t>
            </a:r>
            <a:r>
              <a:rPr kumimoji="0" lang="en-US" sz="1200" b="0" i="0" u="none" strike="noStrike" kern="1200" cap="none" spc="0" normalizeH="0" baseline="0" noProof="0" dirty="0">
                <a:ln>
                  <a:noFill/>
                </a:ln>
                <a:solidFill>
                  <a:srgbClr val="002060"/>
                </a:solidFill>
                <a:effectLst/>
                <a:highlight>
                  <a:srgbClr val="00FF00"/>
                </a:highlight>
                <a:uLnTx/>
                <a:uFillTx/>
                <a:latin typeface="Arial"/>
                <a:ea typeface="+mn-ea"/>
                <a:cs typeface="+mn-cs"/>
              </a:rPr>
              <a:t>Delta Gamma Foundation has many people who are part of its community - from individual members who make donations to the Foundation, to chapters like ours and alumnae groups who hold Foundation fundraisers and do Do Good: Service for Sight Hours, to the organization who receive Service for Sight grants from the Foundation, and all the volunteers and leaders who ensure that the mission of the Foundation is being upheld. </a:t>
            </a:r>
            <a:r>
              <a:rPr lang="en-US" b="0" dirty="0"/>
              <a:t>Delta Gamma is a unique organization, and we help each other through the Foundation. You are our community, too. This is a great point of pride to not only do good through Service for Sight, but also support our own membership in developing our own members’ leadership development, social responsibility, and well-being, and also supporting members’ financial and academic needs with scholarships and fellowships.</a:t>
            </a:r>
            <a:r>
              <a:rPr kumimoji="0" lang="en-US" sz="1200" b="0" i="0" u="none" strike="noStrike" kern="1200" cap="none" spc="0" normalizeH="0" baseline="0" noProof="0" dirty="0">
                <a:ln>
                  <a:noFill/>
                </a:ln>
                <a:solidFill>
                  <a:srgbClr val="002060"/>
                </a:solidFill>
                <a:effectLst/>
                <a:highlight>
                  <a:srgbClr val="00FF00"/>
                </a:highlight>
                <a:uLnTx/>
                <a:uFillTx/>
                <a:latin typeface="Arial"/>
                <a:ea typeface="+mn-ea"/>
                <a:cs typeface="+mn-cs"/>
              </a:rPr>
              <a:t> As members of Delta Gamma, we are all part of the Foundation community. </a:t>
            </a:r>
          </a:p>
          <a:p>
            <a:endParaRPr lang="en-US" dirty="0"/>
          </a:p>
        </p:txBody>
      </p:sp>
      <p:sp>
        <p:nvSpPr>
          <p:cNvPr id="4" name="Slide Number Placeholder 3"/>
          <p:cNvSpPr>
            <a:spLocks noGrp="1"/>
          </p:cNvSpPr>
          <p:nvPr>
            <p:ph type="sldNum" sz="quarter" idx="5"/>
          </p:nvPr>
        </p:nvSpPr>
        <p:spPr/>
        <p:txBody>
          <a:bodyPr/>
          <a:lstStyle/>
          <a:p>
            <a:fld id="{FD8C6C6A-A056-41D9-AFDA-135FC957D6DD}" type="slidenum">
              <a:rPr lang="en-US" smtClean="0"/>
              <a:t>8</a:t>
            </a:fld>
            <a:endParaRPr lang="en-US" dirty="0"/>
          </a:p>
        </p:txBody>
      </p:sp>
    </p:spTree>
    <p:extLst>
      <p:ext uri="{BB962C8B-B14F-4D97-AF65-F5344CB8AC3E}">
        <p14:creationId xmlns:p14="http://schemas.microsoft.com/office/powerpoint/2010/main" val="3427543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 </a:t>
            </a:r>
            <a:br>
              <a:rPr lang="en-US" b="1" dirty="0"/>
            </a:br>
            <a:r>
              <a:rPr lang="en-US" b="1" i="1" dirty="0"/>
              <a:t>ACTIVITY: </a:t>
            </a:r>
            <a:r>
              <a:rPr lang="en-US" i="1" dirty="0"/>
              <a:t>Have everyone stand up if they are able. The facilitator will instruct everyone to sit down when they hear something that applies to them or they have experienced.</a:t>
            </a:r>
          </a:p>
          <a:p>
            <a:pPr rtl="0"/>
            <a:endParaRPr lang="en-US" sz="1200" b="1" i="0" u="none" strike="noStrike" kern="1200" dirty="0">
              <a:solidFill>
                <a:schemeClr val="tx1"/>
              </a:solidFill>
              <a:effectLst/>
              <a:latin typeface="+mn-lt"/>
              <a:ea typeface="+mn-ea"/>
              <a:cs typeface="+mn-cs"/>
            </a:endParaRPr>
          </a:p>
          <a:p>
            <a:pPr rtl="0"/>
            <a:r>
              <a:rPr lang="en-US" sz="1200" b="1" i="0" u="none" strike="noStrike" kern="1200" dirty="0">
                <a:solidFill>
                  <a:schemeClr val="tx1"/>
                </a:solidFill>
                <a:effectLst/>
                <a:latin typeface="+mn-lt"/>
                <a:ea typeface="+mn-ea"/>
                <a:cs typeface="+mn-cs"/>
              </a:rPr>
              <a:t>SAY: </a:t>
            </a:r>
            <a:r>
              <a:rPr lang="en-US" sz="1200" b="0" i="0" u="none" strike="noStrike" kern="1200" dirty="0">
                <a:solidFill>
                  <a:schemeClr val="tx1"/>
                </a:solidFill>
                <a:effectLst/>
                <a:latin typeface="+mn-lt"/>
                <a:ea typeface="+mn-ea"/>
                <a:cs typeface="+mn-cs"/>
              </a:rPr>
              <a:t>The impact of the Delta Gamma Foundation and the donations of members, chapters, and alumnae groups to the Foundation’s areas of support is huge! We have all been impacted directly by the Foundation and maybe even the fundraising and gifts from our own chapter members in the past. We have to be reminded that our Foundation supports three main areas- Training &amp; Programming, Individual Member Support, as well as Service for Sight. Understanding each of these is important in understanding the depth of the Delta Gamma Foundation. We are all part of the Foundation community. Let’s see how.  Everyone stand up.</a:t>
            </a:r>
            <a:br>
              <a:rPr lang="en-US" b="0" dirty="0">
                <a:effectLst/>
              </a:rPr>
            </a:br>
            <a:br>
              <a:rPr lang="en-US" b="0" dirty="0">
                <a:effectLst/>
              </a:rPr>
            </a:br>
            <a:r>
              <a:rPr lang="en-US" sz="1200" b="0" i="0" u="none" strike="noStrike" kern="1200" dirty="0">
                <a:solidFill>
                  <a:schemeClr val="tx1"/>
                </a:solidFill>
                <a:effectLst/>
                <a:latin typeface="+mn-lt"/>
                <a:ea typeface="+mn-ea"/>
                <a:cs typeface="+mn-cs"/>
              </a:rPr>
              <a:t>Sit down if:</a:t>
            </a:r>
            <a:endParaRPr lang="en-US" b="0" dirty="0">
              <a:effectLst/>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You have attended or been involved with any of these Social Responsibility Initiatives </a:t>
            </a:r>
            <a:r>
              <a:rPr lang="en-US" sz="1200" b="0" i="1" u="none" strike="noStrike" kern="1200" dirty="0">
                <a:solidFill>
                  <a:schemeClr val="tx1"/>
                </a:solidFill>
                <a:effectLst/>
                <a:latin typeface="+mn-lt"/>
                <a:ea typeface="+mn-ea"/>
                <a:cs typeface="+mn-cs"/>
              </a:rPr>
              <a:t>(read one at a time allowing women to sit after each):</a:t>
            </a:r>
          </a:p>
          <a:p>
            <a:pPr lvl="1" rtl="0" fontAlgn="base"/>
            <a:r>
              <a:rPr lang="en-US" sz="1200" b="0" i="0" u="none" strike="noStrike" kern="1200" dirty="0">
                <a:solidFill>
                  <a:schemeClr val="tx1"/>
                </a:solidFill>
                <a:effectLst/>
                <a:latin typeface="+mn-lt"/>
                <a:ea typeface="+mn-ea"/>
                <a:cs typeface="+mn-cs"/>
              </a:rPr>
              <a:t>ASTP (Alcohol Skills Training Program)</a:t>
            </a:r>
          </a:p>
          <a:p>
            <a:pPr lvl="1" rtl="0" fontAlgn="base"/>
            <a:r>
              <a:rPr lang="en-US" sz="1200" b="0" i="0" u="none" strike="noStrike" kern="1200" dirty="0">
                <a:solidFill>
                  <a:schemeClr val="tx1"/>
                </a:solidFill>
                <a:effectLst/>
                <a:latin typeface="+mn-lt"/>
                <a:ea typeface="+mn-ea"/>
                <a:cs typeface="+mn-cs"/>
              </a:rPr>
              <a:t>Human Dignity Workshop</a:t>
            </a:r>
          </a:p>
          <a:p>
            <a:pPr lvl="1" rtl="0" fontAlgn="base"/>
            <a:r>
              <a:rPr lang="en-US" sz="1200" b="0" i="0" u="none" strike="noStrike" kern="1200" dirty="0">
                <a:solidFill>
                  <a:schemeClr val="tx1"/>
                </a:solidFill>
                <a:effectLst/>
                <a:latin typeface="+mn-lt"/>
                <a:ea typeface="+mn-ea"/>
                <a:cs typeface="+mn-cs"/>
              </a:rPr>
              <a:t>Mock Trial</a:t>
            </a:r>
          </a:p>
          <a:p>
            <a:pPr lvl="1" rtl="0" fontAlgn="base"/>
            <a:r>
              <a:rPr lang="en-US" sz="1200" b="0" i="0" u="none" strike="noStrike" kern="1200" dirty="0">
                <a:solidFill>
                  <a:schemeClr val="tx1"/>
                </a:solidFill>
                <a:effectLst/>
                <a:latin typeface="+mn-lt"/>
                <a:ea typeface="+mn-ea"/>
                <a:cs typeface="+mn-cs"/>
              </a:rPr>
              <a:t>Sexual Assault Prevention/Survivor Support</a:t>
            </a:r>
          </a:p>
          <a:p>
            <a:pPr lvl="1" rtl="0" fontAlgn="base"/>
            <a:r>
              <a:rPr lang="en-US" sz="1200" b="0" i="0" u="none" strike="noStrike" kern="1200" dirty="0">
                <a:solidFill>
                  <a:schemeClr val="tx1"/>
                </a:solidFill>
                <a:effectLst/>
                <a:latin typeface="+mn-lt"/>
                <a:ea typeface="+mn-ea"/>
                <a:cs typeface="+mn-cs"/>
              </a:rPr>
              <a:t>Diversity, Equity, and Inclusion initiatives (Redefine the Path)</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Sit down if: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You have participated in the following Delta Gamma Health &amp; Well-Being programs </a:t>
            </a:r>
            <a:r>
              <a:rPr lang="en-US" sz="1200" b="0" i="1" u="none" strike="noStrike" kern="1200" dirty="0">
                <a:solidFill>
                  <a:schemeClr val="tx1"/>
                </a:solidFill>
                <a:effectLst/>
                <a:latin typeface="+mn-lt"/>
                <a:ea typeface="+mn-ea"/>
                <a:cs typeface="+mn-cs"/>
              </a:rPr>
              <a:t>(read one at a time allowing women to sit after each):</a:t>
            </a:r>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	Financial Literacy </a:t>
            </a:r>
          </a:p>
          <a:p>
            <a:pPr rtl="0" fontAlgn="base"/>
            <a:r>
              <a:rPr lang="en-US" sz="1200" b="0" i="0" u="none" strike="noStrike" kern="1200" dirty="0">
                <a:solidFill>
                  <a:schemeClr val="tx1"/>
                </a:solidFill>
                <a:effectLst/>
                <a:latin typeface="+mn-lt"/>
                <a:ea typeface="+mn-ea"/>
                <a:cs typeface="+mn-cs"/>
              </a:rPr>
              <a:t>	Anchored in Courage</a:t>
            </a:r>
          </a:p>
          <a:p>
            <a:pPr rtl="0" fontAlgn="base"/>
            <a:r>
              <a:rPr lang="en-US" sz="1200" b="0" i="0" u="none" strike="noStrike" kern="1200" dirty="0">
                <a:solidFill>
                  <a:schemeClr val="tx1"/>
                </a:solidFill>
                <a:effectLst/>
                <a:latin typeface="+mn-lt"/>
                <a:ea typeface="+mn-ea"/>
                <a:cs typeface="+mn-cs"/>
              </a:rPr>
              <a:t>	Mental Health Initiatives</a:t>
            </a:r>
          </a:p>
          <a:p>
            <a:pPr rtl="0" fontAlgn="base"/>
            <a:r>
              <a:rPr lang="en-US" sz="1200" b="0" i="0" u="none" strike="noStrike" kern="1200" dirty="0">
                <a:solidFill>
                  <a:schemeClr val="tx1"/>
                </a:solidFill>
                <a:effectLst/>
                <a:latin typeface="+mn-lt"/>
                <a:ea typeface="+mn-ea"/>
                <a:cs typeface="+mn-cs"/>
              </a:rPr>
              <a:t>Sit down if: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You have participated in any of the following Leadership Development programs </a:t>
            </a:r>
            <a:r>
              <a:rPr lang="en-US" sz="1200" b="0" i="1" u="none" strike="noStrike" kern="1200" dirty="0">
                <a:solidFill>
                  <a:schemeClr val="tx1"/>
                </a:solidFill>
                <a:effectLst/>
                <a:latin typeface="+mn-lt"/>
                <a:ea typeface="+mn-ea"/>
                <a:cs typeface="+mn-cs"/>
              </a:rPr>
              <a:t>(read one at a time allowing women to sit after each):</a:t>
            </a:r>
            <a:endParaRPr lang="en-US" sz="1200" b="0" i="0" u="none" strike="noStrike" kern="1200" dirty="0">
              <a:solidFill>
                <a:schemeClr val="tx1"/>
              </a:solidFill>
              <a:effectLst/>
              <a:latin typeface="+mn-lt"/>
              <a:ea typeface="+mn-ea"/>
              <a:cs typeface="+mn-cs"/>
            </a:endParaRPr>
          </a:p>
          <a:p>
            <a:pPr lvl="1" rtl="0" fontAlgn="base"/>
            <a:r>
              <a:rPr lang="en-US" sz="1200" b="0" i="0" u="none" strike="noStrike" kern="1200" dirty="0">
                <a:solidFill>
                  <a:schemeClr val="tx1"/>
                </a:solidFill>
                <a:effectLst/>
                <a:latin typeface="+mn-lt"/>
                <a:ea typeface="+mn-ea"/>
                <a:cs typeface="+mn-cs"/>
              </a:rPr>
              <a:t>Lewis Institute</a:t>
            </a:r>
          </a:p>
          <a:p>
            <a:pPr lvl="1" rtl="0" fontAlgn="base"/>
            <a:r>
              <a:rPr lang="en-US" sz="1200" b="0" i="0" u="none" strike="noStrike" kern="1200" dirty="0">
                <a:solidFill>
                  <a:schemeClr val="tx1"/>
                </a:solidFill>
                <a:effectLst/>
                <a:latin typeface="+mn-lt"/>
                <a:ea typeface="+mn-ea"/>
                <a:cs typeface="+mn-cs"/>
              </a:rPr>
              <a:t>Lectureship in Values &amp; Ethics</a:t>
            </a:r>
          </a:p>
          <a:p>
            <a:pPr lvl="1" rtl="0" fontAlgn="base"/>
            <a:r>
              <a:rPr lang="en-US" sz="1200" b="0" i="0" u="none" strike="noStrike" kern="1200" dirty="0">
                <a:solidFill>
                  <a:schemeClr val="tx1"/>
                </a:solidFill>
                <a:effectLst/>
                <a:latin typeface="+mn-lt"/>
                <a:ea typeface="+mn-ea"/>
                <a:cs typeface="+mn-cs"/>
              </a:rPr>
              <a:t>Anchored Connections online networking platform</a:t>
            </a:r>
          </a:p>
          <a:p>
            <a:pPr lvl="1" rtl="0" fontAlgn="base"/>
            <a:r>
              <a:rPr lang="en-US" sz="1200" b="0" i="0" u="none" strike="noStrike" kern="1200" dirty="0">
                <a:solidFill>
                  <a:schemeClr val="tx1"/>
                </a:solidFill>
                <a:effectLst/>
                <a:latin typeface="+mn-lt"/>
                <a:ea typeface="+mn-ea"/>
                <a:cs typeface="+mn-cs"/>
              </a:rPr>
              <a:t>You have met a Collegiate Development Consultant or thought about applying to be one</a:t>
            </a:r>
          </a:p>
          <a:p>
            <a:pPr rtl="0"/>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Each of those programs falls under the Training &amp; Programming category.  </a:t>
            </a:r>
            <a:br>
              <a:rPr lang="en-US" sz="1200" b="0" i="0" u="none" strike="noStrike" kern="1200" dirty="0">
                <a:solidFill>
                  <a:schemeClr val="tx1"/>
                </a:solidFill>
                <a:effectLst/>
                <a:latin typeface="+mn-lt"/>
                <a:ea typeface="+mn-ea"/>
                <a:cs typeface="+mn-cs"/>
              </a:rPr>
            </a:b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Now, let’s talk about Individual Member Support.  </a:t>
            </a:r>
          </a:p>
          <a:p>
            <a:pPr rtl="0"/>
            <a:r>
              <a:rPr lang="en-US" sz="1200" b="0" i="0" u="none" strike="noStrike" kern="1200" dirty="0">
                <a:solidFill>
                  <a:schemeClr val="tx1"/>
                </a:solidFill>
                <a:effectLst/>
                <a:latin typeface="+mn-lt"/>
                <a:ea typeface="+mn-ea"/>
                <a:cs typeface="+mn-cs"/>
              </a:rPr>
              <a:t>Sit down if: </a:t>
            </a:r>
            <a:endParaRPr lang="en-US" b="0" dirty="0">
              <a:effectLst/>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You have applied for or received a merit-based or need-based scholarship. </a:t>
            </a:r>
          </a:p>
          <a:p>
            <a:pPr rtl="0"/>
            <a:br>
              <a:rPr lang="en-US" b="0" dirty="0">
                <a:effectLst/>
              </a:rPr>
            </a:br>
            <a:r>
              <a:rPr lang="en-US" sz="1200" b="0" i="0" u="none" strike="noStrike" kern="1200" dirty="0">
                <a:solidFill>
                  <a:schemeClr val="tx1"/>
                </a:solidFill>
                <a:effectLst/>
                <a:latin typeface="+mn-lt"/>
                <a:ea typeface="+mn-ea"/>
                <a:cs typeface="+mn-cs"/>
              </a:rPr>
              <a:t>Lastly, Service for Sight- Delta Gamma’s official philanthropy:  </a:t>
            </a:r>
          </a:p>
          <a:p>
            <a:pPr rtl="0"/>
            <a:r>
              <a:rPr lang="en-US" sz="1200" b="0" i="0" u="none" strike="noStrike" kern="1200" dirty="0">
                <a:solidFill>
                  <a:schemeClr val="tx1"/>
                </a:solidFill>
                <a:effectLst/>
                <a:latin typeface="+mn-lt"/>
                <a:ea typeface="+mn-ea"/>
                <a:cs typeface="+mn-cs"/>
              </a:rPr>
              <a:t>Sit down if:</a:t>
            </a:r>
            <a:endParaRPr lang="en-US" b="0" dirty="0">
              <a:effectLst/>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You are related to or know someone in the military that has had their vision impacted during military service</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You have an elderly family member that has experienced some vision loss</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You have participated in hosting vision screenings</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Know someone with an eye disease</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Personally wear glasses or contacts</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Have a family member that wears glasses or contacts</a:t>
            </a:r>
          </a:p>
          <a:p>
            <a:pPr rtl="0" fontAlgn="base"/>
            <a:endParaRPr lang="en-US" sz="1200" b="0" i="0" u="none" strike="noStrike" kern="1200" dirty="0">
              <a:solidFill>
                <a:schemeClr val="tx1"/>
              </a:solidFill>
              <a:effectLst/>
              <a:latin typeface="+mn-lt"/>
              <a:ea typeface="+mn-ea"/>
              <a:cs typeface="+mn-cs"/>
            </a:endParaRPr>
          </a:p>
          <a:p>
            <a:pPr rtl="0"/>
            <a:br>
              <a:rPr lang="en-US" b="0" dirty="0">
                <a:effectLst/>
              </a:rPr>
            </a:br>
            <a:r>
              <a:rPr lang="en-US" b="1" i="1" dirty="0">
                <a:effectLst/>
              </a:rPr>
              <a:t>Facilitator Note:</a:t>
            </a:r>
            <a:r>
              <a:rPr lang="en-US" b="1" dirty="0">
                <a:effectLst/>
              </a:rPr>
              <a:t> </a:t>
            </a:r>
            <a:r>
              <a:rPr lang="en-US" sz="1200" b="0" i="1" u="none" strike="noStrike" kern="1200" dirty="0">
                <a:solidFill>
                  <a:schemeClr val="tx1"/>
                </a:solidFill>
                <a:effectLst/>
                <a:latin typeface="+mn-lt"/>
                <a:ea typeface="+mn-ea"/>
                <a:cs typeface="+mn-cs"/>
              </a:rPr>
              <a:t>Everyone should be sitting down by now.  If not, you can get the rest to sit by asking the remaining members to sit down if: </a:t>
            </a:r>
          </a:p>
          <a:p>
            <a:pPr rtl="0"/>
            <a:r>
              <a:rPr lang="en-US" sz="1200" b="0" i="1" u="none" strike="noStrike" kern="1200" dirty="0">
                <a:solidFill>
                  <a:schemeClr val="tx1"/>
                </a:solidFill>
                <a:effectLst/>
                <a:latin typeface="+mn-lt"/>
                <a:ea typeface="+mn-ea"/>
                <a:cs typeface="+mn-cs"/>
              </a:rPr>
              <a:t>You have empathy for those that have been directly impacted and are already sitting.</a:t>
            </a:r>
            <a:br>
              <a:rPr lang="en-US" sz="1200" b="0" i="1"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Wrap up the activity by talking about how everyone in the room is now seated, which shows how much impact the Delta Gamma Foundation has on our own members and in the external community.</a:t>
            </a:r>
            <a:endParaRPr lang="en-US" b="0" dirty="0">
              <a:effectLst/>
            </a:endParaRPr>
          </a:p>
          <a:p>
            <a:endParaRPr lang="en-US" dirty="0"/>
          </a:p>
        </p:txBody>
      </p:sp>
      <p:sp>
        <p:nvSpPr>
          <p:cNvPr id="4" name="Slide Number Placeholder 3"/>
          <p:cNvSpPr>
            <a:spLocks noGrp="1"/>
          </p:cNvSpPr>
          <p:nvPr>
            <p:ph type="sldNum" sz="quarter" idx="5"/>
          </p:nvPr>
        </p:nvSpPr>
        <p:spPr/>
        <p:txBody>
          <a:bodyPr/>
          <a:lstStyle/>
          <a:p>
            <a:fld id="{FD8C6C6A-A056-41D9-AFDA-135FC957D6DD}" type="slidenum">
              <a:rPr lang="en-US" smtClean="0"/>
              <a:t>9</a:t>
            </a:fld>
            <a:endParaRPr lang="en-US" dirty="0"/>
          </a:p>
        </p:txBody>
      </p:sp>
    </p:spTree>
    <p:extLst>
      <p:ext uri="{BB962C8B-B14F-4D97-AF65-F5344CB8AC3E}">
        <p14:creationId xmlns:p14="http://schemas.microsoft.com/office/powerpoint/2010/main" val="4159813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041032" rtl="0" eaLnBrk="1" fontAlgn="auto" latinLnBrk="0" hangingPunct="1">
              <a:lnSpc>
                <a:spcPct val="100000"/>
              </a:lnSpc>
              <a:spcBef>
                <a:spcPts val="0"/>
              </a:spcBef>
              <a:spcAft>
                <a:spcPts val="1125"/>
              </a:spcAft>
              <a:buClrTx/>
              <a:buSzTx/>
              <a:buFontTx/>
              <a:buNone/>
              <a:tabLst/>
              <a:defRPr/>
            </a:pPr>
            <a:r>
              <a:rPr lang="en-US" b="1" dirty="0"/>
              <a:t>SAY: </a:t>
            </a:r>
            <a:r>
              <a:rPr kumimoji="0" lang="en-US" sz="1200" b="0" i="0" u="none" strike="noStrike" kern="1200" cap="none" spc="0" normalizeH="0" baseline="0" noProof="0" dirty="0">
                <a:ln>
                  <a:noFill/>
                </a:ln>
                <a:solidFill>
                  <a:srgbClr val="00205B"/>
                </a:solidFill>
                <a:effectLst/>
                <a:uLnTx/>
                <a:uFillTx/>
                <a:latin typeface="Arial"/>
                <a:ea typeface="+mn-ea"/>
                <a:cs typeface="+mn-cs"/>
              </a:rPr>
              <a:t>Delta Gamma’s philanthropy, </a:t>
            </a:r>
            <a:r>
              <a:rPr kumimoji="0" lang="en-US" sz="1200" b="1" i="0" u="none" strike="noStrike" kern="1200" cap="none" spc="0" normalizeH="0" baseline="0" noProof="0" dirty="0">
                <a:ln>
                  <a:noFill/>
                </a:ln>
                <a:solidFill>
                  <a:srgbClr val="00205B"/>
                </a:solidFill>
                <a:effectLst/>
                <a:uLnTx/>
                <a:uFillTx/>
                <a:latin typeface="Arial"/>
                <a:ea typeface="+mn-ea"/>
                <a:cs typeface="+mn-cs"/>
              </a:rPr>
              <a:t>Service for Sight, </a:t>
            </a:r>
            <a:r>
              <a:rPr kumimoji="0" lang="en-US" sz="1200" b="0" i="0" u="none" strike="noStrike" kern="1200" cap="none" spc="0" normalizeH="0" baseline="0" noProof="0" dirty="0">
                <a:ln>
                  <a:noFill/>
                </a:ln>
                <a:solidFill>
                  <a:srgbClr val="00205B"/>
                </a:solidFill>
                <a:effectLst/>
                <a:uLnTx/>
                <a:uFillTx/>
                <a:latin typeface="Arial"/>
                <a:ea typeface="+mn-ea"/>
                <a:cs typeface="+mn-cs"/>
              </a:rPr>
              <a:t>provides access and advocacy for people living with blindness or low vision and supports them as they gain the tools they need to live unencumbered lives and have inclusive experiences. Next let’s learn a little bit about the history of Service for Sight. </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200" b="1" i="1" u="none" strike="noStrike" kern="1200" cap="none" spc="0" normalizeH="0" baseline="0" noProof="0" dirty="0">
                <a:ln>
                  <a:noFill/>
                </a:ln>
                <a:solidFill>
                  <a:srgbClr val="00205B"/>
                </a:solidFill>
                <a:effectLst/>
                <a:uLnTx/>
                <a:uFillTx/>
                <a:latin typeface="Tropiline" pitchFamily="50" charset="0"/>
                <a:ea typeface="+mn-ea"/>
                <a:cs typeface="+mn-cs"/>
              </a:rPr>
            </a:br>
            <a:r>
              <a:rPr lang="en-US" b="1" i="1" dirty="0">
                <a:sym typeface="Wingdings" panose="05000000000000000000" pitchFamily="2" charset="2"/>
              </a:rPr>
              <a:t>Facilitator notes:</a:t>
            </a:r>
            <a:r>
              <a:rPr lang="en-US" b="0" i="1" dirty="0">
                <a:sym typeface="Wingdings" panose="05000000000000000000" pitchFamily="2" charset="2"/>
              </a:rPr>
              <a:t> If you would like to add an interactive activity to this portion of the workshop, see the pop quiz slide at the end of the deck after “Facilitator Resources” </a:t>
            </a:r>
          </a:p>
        </p:txBody>
      </p:sp>
      <p:sp>
        <p:nvSpPr>
          <p:cNvPr id="4" name="Slide Number Placeholder 3"/>
          <p:cNvSpPr>
            <a:spLocks noGrp="1"/>
          </p:cNvSpPr>
          <p:nvPr>
            <p:ph type="sldNum" sz="quarter" idx="5"/>
          </p:nvPr>
        </p:nvSpPr>
        <p:spPr/>
        <p:txBody>
          <a:bodyPr/>
          <a:lstStyle/>
          <a:p>
            <a:fld id="{FD8C6C6A-A056-41D9-AFDA-135FC957D6DD}" type="slidenum">
              <a:rPr lang="en-US" smtClean="0"/>
              <a:t>10</a:t>
            </a:fld>
            <a:endParaRPr lang="en-US" dirty="0"/>
          </a:p>
        </p:txBody>
      </p:sp>
    </p:spTree>
    <p:extLst>
      <p:ext uri="{BB962C8B-B14F-4D97-AF65-F5344CB8AC3E}">
        <p14:creationId xmlns:p14="http://schemas.microsoft.com/office/powerpoint/2010/main" val="16960209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13EEAF60-631F-90E8-59E9-44CABD61DC07}"/>
              </a:ext>
            </a:extLst>
          </p:cNvPr>
          <p:cNvPicPr>
            <a:picLocks noChangeAspect="1"/>
          </p:cNvPicPr>
          <p:nvPr userDrawn="1"/>
        </p:nvPicPr>
        <p:blipFill>
          <a:blip r:embed="rId2"/>
          <a:stretch>
            <a:fillRect/>
          </a:stretch>
        </p:blipFill>
        <p:spPr>
          <a:xfrm>
            <a:off x="2894" y="-1085"/>
            <a:ext cx="9138212" cy="5145670"/>
          </a:xfrm>
          <a:prstGeom prst="rect">
            <a:avLst/>
          </a:prstGeom>
        </p:spPr>
      </p:pic>
    </p:spTree>
    <p:extLst>
      <p:ext uri="{BB962C8B-B14F-4D97-AF65-F5344CB8AC3E}">
        <p14:creationId xmlns:p14="http://schemas.microsoft.com/office/powerpoint/2010/main" val="3664083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13EEAF60-631F-90E8-59E9-44CABD61DC07}"/>
              </a:ext>
            </a:extLst>
          </p:cNvPr>
          <p:cNvPicPr>
            <a:picLocks noChangeAspect="1"/>
          </p:cNvPicPr>
          <p:nvPr userDrawn="1"/>
        </p:nvPicPr>
        <p:blipFill>
          <a:blip r:embed="rId2"/>
          <a:stretch>
            <a:fillRect/>
          </a:stretch>
        </p:blipFill>
        <p:spPr>
          <a:xfrm>
            <a:off x="2894" y="-1085"/>
            <a:ext cx="9138212" cy="5145670"/>
          </a:xfrm>
          <a:prstGeom prst="rect">
            <a:avLst/>
          </a:prstGeom>
        </p:spPr>
      </p:pic>
      <p:pic>
        <p:nvPicPr>
          <p:cNvPr id="2" name="Graphic 1">
            <a:extLst>
              <a:ext uri="{FF2B5EF4-FFF2-40B4-BE49-F238E27FC236}">
                <a16:creationId xmlns:a16="http://schemas.microsoft.com/office/drawing/2014/main" id="{3CA7AA9F-8392-49D2-89CE-45F3BFD65EA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077200" y="3638550"/>
            <a:ext cx="815735" cy="1271587"/>
          </a:xfrm>
          <a:prstGeom prst="rect">
            <a:avLst/>
          </a:prstGeom>
        </p:spPr>
      </p:pic>
    </p:spTree>
    <p:extLst>
      <p:ext uri="{BB962C8B-B14F-4D97-AF65-F5344CB8AC3E}">
        <p14:creationId xmlns:p14="http://schemas.microsoft.com/office/powerpoint/2010/main" val="3263927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A black background with gold flowers and leaves&#10;&#10;Description automatically generated">
            <a:extLst>
              <a:ext uri="{FF2B5EF4-FFF2-40B4-BE49-F238E27FC236}">
                <a16:creationId xmlns:a16="http://schemas.microsoft.com/office/drawing/2014/main" id="{076A52E0-8A4B-3FF6-4FE6-4548FB28A1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76377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descr="A white background with flowers and leaves&#10;&#10;Description automatically generated">
            <a:extLst>
              <a:ext uri="{FF2B5EF4-FFF2-40B4-BE49-F238E27FC236}">
                <a16:creationId xmlns:a16="http://schemas.microsoft.com/office/drawing/2014/main" id="{675B0D88-D408-F778-848A-62116942A5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7445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A pink background with a pink border&#10;&#10;Description automatically generated">
            <a:extLst>
              <a:ext uri="{FF2B5EF4-FFF2-40B4-BE49-F238E27FC236}">
                <a16:creationId xmlns:a16="http://schemas.microsoft.com/office/drawing/2014/main" id="{A5849AB5-FD4B-E1C2-DE5E-203AC682EF8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479999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5110396"/>
      </p:ext>
    </p:extLst>
  </p:cSld>
  <p:clrMap bg1="lt1" tx1="dk1" bg2="lt2" tx2="dk2" accent1="accent1" accent2="accent2" accent3="accent3" accent4="accent4" accent5="accent5" accent6="accent6" hlink="hlink" folHlink="folHlink"/>
  <p:sldLayoutIdLst>
    <p:sldLayoutId id="2147483667" r:id="rId1"/>
    <p:sldLayoutId id="2147483670" r:id="rId2"/>
    <p:sldLayoutId id="2147483668" r:id="rId3"/>
    <p:sldLayoutId id="2147483669" r:id="rId4"/>
    <p:sldLayoutId id="214748367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sv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hyperlink" Target="http://dgckids.org/" TargetMode="External"/><Relationship Id="rId3" Type="http://schemas.openxmlformats.org/officeDocument/2006/relationships/image" Target="../media/image23.png"/><Relationship Id="rId7" Type="http://schemas.openxmlformats.org/officeDocument/2006/relationships/hyperlink" Target="https://www.ccvi.org/"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anchorcenter.org/" TargetMode="External"/><Relationship Id="rId5" Type="http://schemas.openxmlformats.org/officeDocument/2006/relationships/hyperlink" Target="https://seeitourway.org/" TargetMode="External"/><Relationship Id="rId4" Type="http://schemas.openxmlformats.org/officeDocument/2006/relationships/hyperlink" Target="https://www.blindchildrenscenter.or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8.jpeg"/><Relationship Id="rId5" Type="http://schemas.openxmlformats.org/officeDocument/2006/relationships/image" Target="../media/image27.jpg"/><Relationship Id="rId4" Type="http://schemas.openxmlformats.org/officeDocument/2006/relationships/image" Target="../media/image26.jp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29.xml.rels><?xml version="1.0" encoding="UTF-8" standalone="yes"?>
<Relationships xmlns="http://schemas.openxmlformats.org/package/2006/relationships"><Relationship Id="rId8" Type="http://schemas.openxmlformats.org/officeDocument/2006/relationships/hyperlink" Target="https://www.youtube.com/@HowCaseySeesIt" TargetMode="External"/><Relationship Id="rId13" Type="http://schemas.openxmlformats.org/officeDocument/2006/relationships/hyperlink" Target="https://www.youtube.com/channel/UCYqOP98j1cPqLzN2-AAgsHQ" TargetMode="External"/><Relationship Id="rId3" Type="http://schemas.openxmlformats.org/officeDocument/2006/relationships/hyperlink" Target="https://www.facebook.com/MollyBurkeOfficial" TargetMode="External"/><Relationship Id="rId7" Type="http://schemas.openxmlformats.org/officeDocument/2006/relationships/hyperlink" Target="https://www.facebook.com/zoetheseeingeyedog" TargetMode="External"/><Relationship Id="rId12" Type="http://schemas.openxmlformats.org/officeDocument/2006/relationships/hyperlink" Target="https://www.facebook.com/groups/282915199014325"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hyperlink" Target="https://www.youtube.com/@lucyedwards" TargetMode="External"/><Relationship Id="rId11" Type="http://schemas.openxmlformats.org/officeDocument/2006/relationships/hyperlink" Target="https://www.youtube.com/channel/UCNbzN3eHbLKPzltSB560DkA" TargetMode="External"/><Relationship Id="rId5" Type="http://schemas.openxmlformats.org/officeDocument/2006/relationships/hyperlink" Target="https://www.facebook.com/lucyedwardsofficial" TargetMode="External"/><Relationship Id="rId10" Type="http://schemas.openxmlformats.org/officeDocument/2006/relationships/hyperlink" Target="https://www.facebook.com/theblindlifesam" TargetMode="External"/><Relationship Id="rId4" Type="http://schemas.openxmlformats.org/officeDocument/2006/relationships/hyperlink" Target="https://www.youtube.com/@MollyBurkeOfficial" TargetMode="External"/><Relationship Id="rId9" Type="http://schemas.openxmlformats.org/officeDocument/2006/relationships/hyperlink" Target="https://www.facebook.com/guidedogsfortheblind"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EdraObo-23c"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hyperlink" Target="https://www.readers.com/blog/glasses/diy-reading-glasses-chain/" TargetMode="External"/><Relationship Id="rId5" Type="http://schemas.openxmlformats.org/officeDocument/2006/relationships/hyperlink" Target="https://www.wonderbaby.org/articles/best-tactile-easter-crafts-internet" TargetMode="External"/><Relationship Id="rId4" Type="http://schemas.openxmlformats.org/officeDocument/2006/relationships/hyperlink" Target="https://www.youtube.com/watch?v=Xuf3F_2VE8M"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4.xml"/><Relationship Id="rId1" Type="http://schemas.openxmlformats.org/officeDocument/2006/relationships/video" Target="https://www.youtube.com/embed/YsuGwna0E8g?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D70E5F-5F6E-6F49-B728-32ED8C9FE700}"/>
              </a:ext>
            </a:extLst>
          </p:cNvPr>
          <p:cNvSpPr/>
          <p:nvPr/>
        </p:nvSpPr>
        <p:spPr>
          <a:xfrm>
            <a:off x="1219200" y="3381727"/>
            <a:ext cx="6705600" cy="602088"/>
          </a:xfrm>
          <a:prstGeom prst="rect">
            <a:avLst/>
          </a:prstGeom>
        </p:spPr>
        <p:txBody>
          <a:bodyPr wrap="square">
            <a:spAutoFit/>
          </a:bodyPr>
          <a:lstStyle/>
          <a:p>
            <a:pPr algn="ctr">
              <a:lnSpc>
                <a:spcPts val="3800"/>
              </a:lnSpc>
              <a:spcAft>
                <a:spcPts val="1125"/>
              </a:spcAft>
            </a:pPr>
            <a:r>
              <a:rPr lang="en-US" sz="4000" dirty="0">
                <a:solidFill>
                  <a:srgbClr val="00205B"/>
                </a:solidFill>
                <a:latin typeface="Impact" panose="020B0806030902050204" pitchFamily="34" charset="0"/>
              </a:rPr>
              <a:t>LET’S TALK PHILANTHROPY!</a:t>
            </a:r>
          </a:p>
        </p:txBody>
      </p:sp>
      <p:pic>
        <p:nvPicPr>
          <p:cNvPr id="3" name="Picture 2" descr="A picture containing drawing, sign&#10;&#10;Description automatically generated">
            <a:extLst>
              <a:ext uri="{FF2B5EF4-FFF2-40B4-BE49-F238E27FC236}">
                <a16:creationId xmlns:a16="http://schemas.microsoft.com/office/drawing/2014/main" id="{1C562FA4-6D76-EE46-B308-25DA23BC43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4535366"/>
            <a:ext cx="2286000" cy="398584"/>
          </a:xfrm>
          <a:prstGeom prst="rect">
            <a:avLst/>
          </a:prstGeom>
        </p:spPr>
      </p:pic>
      <p:pic>
        <p:nvPicPr>
          <p:cNvPr id="4" name="Graphic 3">
            <a:extLst>
              <a:ext uri="{FF2B5EF4-FFF2-40B4-BE49-F238E27FC236}">
                <a16:creationId xmlns:a16="http://schemas.microsoft.com/office/drawing/2014/main" id="{931295CA-4604-8228-F364-5AE31A7F60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86225" y="1281112"/>
            <a:ext cx="971550" cy="1514475"/>
          </a:xfrm>
          <a:prstGeom prst="rect">
            <a:avLst/>
          </a:prstGeom>
        </p:spPr>
      </p:pic>
      <p:sp>
        <p:nvSpPr>
          <p:cNvPr id="6" name="Rectangle 5">
            <a:extLst>
              <a:ext uri="{FF2B5EF4-FFF2-40B4-BE49-F238E27FC236}">
                <a16:creationId xmlns:a16="http://schemas.microsoft.com/office/drawing/2014/main" id="{DAE7FE7C-EEDE-7B62-EFA4-FBEA768F8D0E}"/>
              </a:ext>
            </a:extLst>
          </p:cNvPr>
          <p:cNvSpPr/>
          <p:nvPr/>
        </p:nvSpPr>
        <p:spPr>
          <a:xfrm>
            <a:off x="1219200" y="2864981"/>
            <a:ext cx="6705600" cy="510396"/>
          </a:xfrm>
          <a:prstGeom prst="rect">
            <a:avLst/>
          </a:prstGeom>
        </p:spPr>
        <p:txBody>
          <a:bodyPr wrap="square">
            <a:spAutoFit/>
          </a:bodyPr>
          <a:lstStyle/>
          <a:p>
            <a:pPr algn="ctr">
              <a:lnSpc>
                <a:spcPts val="3800"/>
              </a:lnSpc>
              <a:spcAft>
                <a:spcPts val="1125"/>
              </a:spcAft>
            </a:pPr>
            <a:r>
              <a:rPr lang="en-US" sz="1800" dirty="0">
                <a:solidFill>
                  <a:srgbClr val="00205B"/>
                </a:solidFill>
                <a:latin typeface="Arial" panose="020B0604020202020204" pitchFamily="34" charset="0"/>
                <a:cs typeface="Arial" panose="020B0604020202020204" pitchFamily="34" charset="0"/>
              </a:rPr>
              <a:t>Foundation Education for Recruitment:</a:t>
            </a:r>
          </a:p>
        </p:txBody>
      </p:sp>
    </p:spTree>
    <p:extLst>
      <p:ext uri="{BB962C8B-B14F-4D97-AF65-F5344CB8AC3E}">
        <p14:creationId xmlns:p14="http://schemas.microsoft.com/office/powerpoint/2010/main" val="2203094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FF0DE55-564C-A9B5-39C1-EA9A38B7F076}"/>
              </a:ext>
            </a:extLst>
          </p:cNvPr>
          <p:cNvSpPr/>
          <p:nvPr/>
        </p:nvSpPr>
        <p:spPr>
          <a:xfrm>
            <a:off x="304800" y="1200150"/>
            <a:ext cx="3352800" cy="3785652"/>
          </a:xfrm>
          <a:prstGeom prst="rect">
            <a:avLst/>
          </a:prstGeom>
        </p:spPr>
        <p:txBody>
          <a:bodyPr wrap="square">
            <a:spAutoFit/>
          </a:bodyPr>
          <a:lstStyle/>
          <a:p>
            <a:pPr>
              <a:spcAft>
                <a:spcPts val="1125"/>
              </a:spcAft>
            </a:pPr>
            <a:r>
              <a:rPr lang="en-US" sz="6000" dirty="0">
                <a:solidFill>
                  <a:srgbClr val="00205B"/>
                </a:solidFill>
                <a:latin typeface="Impact" panose="020B0806030902050204" pitchFamily="34" charset="0"/>
              </a:rPr>
              <a:t>WHAT IS SERVICE FOR SIGHT?</a:t>
            </a:r>
          </a:p>
        </p:txBody>
      </p:sp>
    </p:spTree>
    <p:extLst>
      <p:ext uri="{BB962C8B-B14F-4D97-AF65-F5344CB8AC3E}">
        <p14:creationId xmlns:p14="http://schemas.microsoft.com/office/powerpoint/2010/main" val="1130111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B5E737B-9001-4296-AA10-0FC2C58BD588}"/>
              </a:ext>
            </a:extLst>
          </p:cNvPr>
          <p:cNvSpPr txBox="1"/>
          <p:nvPr/>
        </p:nvSpPr>
        <p:spPr>
          <a:xfrm>
            <a:off x="152400" y="209550"/>
            <a:ext cx="3657600" cy="769441"/>
          </a:xfrm>
          <a:prstGeom prst="rect">
            <a:avLst/>
          </a:prstGeom>
          <a:noFill/>
        </p:spPr>
        <p:txBody>
          <a:bodyPr wrap="square" rtlCol="0">
            <a:spAutoFit/>
          </a:bodyPr>
          <a:lstStyle/>
          <a:p>
            <a:r>
              <a:rPr lang="en-US" sz="4400" dirty="0">
                <a:solidFill>
                  <a:srgbClr val="00205B"/>
                </a:solidFill>
                <a:latin typeface="Impact" panose="020B0806030902050204" pitchFamily="34" charset="0"/>
              </a:rPr>
              <a:t>RUTH BILLOW</a:t>
            </a:r>
          </a:p>
        </p:txBody>
      </p:sp>
      <p:pic>
        <p:nvPicPr>
          <p:cNvPr id="5" name="Picture 4" descr="A group of women sitting around a table&#10;&#10;Description automatically generated">
            <a:extLst>
              <a:ext uri="{FF2B5EF4-FFF2-40B4-BE49-F238E27FC236}">
                <a16:creationId xmlns:a16="http://schemas.microsoft.com/office/drawing/2014/main" id="{13EC5829-B7B8-F75B-4EC6-4F5DBBA8FF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889" t="11111" r="17407"/>
          <a:stretch/>
        </p:blipFill>
        <p:spPr>
          <a:xfrm rot="5400000">
            <a:off x="3594193" y="2672544"/>
            <a:ext cx="2219097" cy="2322310"/>
          </a:xfrm>
          <a:prstGeom prst="rect">
            <a:avLst/>
          </a:prstGeom>
        </p:spPr>
      </p:pic>
      <p:pic>
        <p:nvPicPr>
          <p:cNvPr id="11" name="Picture 10" descr="A group of women in black and white&#10;&#10;Description automatically generated">
            <a:extLst>
              <a:ext uri="{FF2B5EF4-FFF2-40B4-BE49-F238E27FC236}">
                <a16:creationId xmlns:a16="http://schemas.microsoft.com/office/drawing/2014/main" id="{C7319CC7-7E50-80C4-43EC-A95CEEBE8BC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424" r="13686" b="24390"/>
          <a:stretch/>
        </p:blipFill>
        <p:spPr>
          <a:xfrm>
            <a:off x="2362200" y="1330536"/>
            <a:ext cx="1862344" cy="1241214"/>
          </a:xfrm>
          <a:prstGeom prst="rect">
            <a:avLst/>
          </a:prstGeom>
        </p:spPr>
      </p:pic>
      <p:pic>
        <p:nvPicPr>
          <p:cNvPr id="13" name="Picture 12" descr="A person sitting in a chair holding flowers&#10;&#10;Description automatically generated">
            <a:extLst>
              <a:ext uri="{FF2B5EF4-FFF2-40B4-BE49-F238E27FC236}">
                <a16:creationId xmlns:a16="http://schemas.microsoft.com/office/drawing/2014/main" id="{6BCDDAF8-50F3-DE77-651A-DE9512EDC0E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651" r="6977"/>
          <a:stretch/>
        </p:blipFill>
        <p:spPr>
          <a:xfrm>
            <a:off x="6019800" y="262389"/>
            <a:ext cx="2895600" cy="4680857"/>
          </a:xfrm>
          <a:prstGeom prst="rect">
            <a:avLst/>
          </a:prstGeom>
        </p:spPr>
      </p:pic>
      <p:pic>
        <p:nvPicPr>
          <p:cNvPr id="15" name="Picture 14" descr="A person sitting on a couch with a dog&#10;&#10;Description automatically generated">
            <a:extLst>
              <a:ext uri="{FF2B5EF4-FFF2-40B4-BE49-F238E27FC236}">
                <a16:creationId xmlns:a16="http://schemas.microsoft.com/office/drawing/2014/main" id="{F101755E-A98C-225E-7DA1-A7BCB0D174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81757" y="1047749"/>
            <a:ext cx="1480830" cy="1532659"/>
          </a:xfrm>
          <a:prstGeom prst="rect">
            <a:avLst/>
          </a:prstGeom>
        </p:spPr>
      </p:pic>
      <p:pic>
        <p:nvPicPr>
          <p:cNvPr id="17" name="Picture 16" descr="A person and child sitting on steps&#10;&#10;Description automatically generated">
            <a:extLst>
              <a:ext uri="{FF2B5EF4-FFF2-40B4-BE49-F238E27FC236}">
                <a16:creationId xmlns:a16="http://schemas.microsoft.com/office/drawing/2014/main" id="{6E3DD436-1ED5-849C-6490-F77DCE09E29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0910" t="30741" r="7403" b="5555"/>
          <a:stretch/>
        </p:blipFill>
        <p:spPr>
          <a:xfrm>
            <a:off x="1709229" y="2724148"/>
            <a:ext cx="1676144" cy="2219098"/>
          </a:xfrm>
          <a:prstGeom prst="rect">
            <a:avLst/>
          </a:prstGeom>
        </p:spPr>
      </p:pic>
      <p:sp>
        <p:nvSpPr>
          <p:cNvPr id="18" name="TextBox 17">
            <a:extLst>
              <a:ext uri="{FF2B5EF4-FFF2-40B4-BE49-F238E27FC236}">
                <a16:creationId xmlns:a16="http://schemas.microsoft.com/office/drawing/2014/main" id="{0FDCB779-B5F9-C4FC-B678-6D809C0AB1F3}"/>
              </a:ext>
            </a:extLst>
          </p:cNvPr>
          <p:cNvSpPr txBox="1"/>
          <p:nvPr/>
        </p:nvSpPr>
        <p:spPr>
          <a:xfrm>
            <a:off x="154709" y="786139"/>
            <a:ext cx="3657600" cy="523220"/>
          </a:xfrm>
          <a:prstGeom prst="rect">
            <a:avLst/>
          </a:prstGeom>
          <a:noFill/>
        </p:spPr>
        <p:txBody>
          <a:bodyPr wrap="square" rtlCol="0">
            <a:spAutoFit/>
          </a:bodyPr>
          <a:lstStyle/>
          <a:p>
            <a:r>
              <a:rPr lang="en-US" sz="2800" dirty="0">
                <a:solidFill>
                  <a:srgbClr val="00205B"/>
                </a:solidFill>
                <a:latin typeface="Arial" panose="020B0604020202020204" pitchFamily="34" charset="0"/>
                <a:cs typeface="Arial" panose="020B0604020202020204" pitchFamily="34" charset="0"/>
              </a:rPr>
              <a:t>Eta-Akron</a:t>
            </a:r>
          </a:p>
        </p:txBody>
      </p:sp>
      <p:pic>
        <p:nvPicPr>
          <p:cNvPr id="20" name="Picture 19" descr="A group of women rowing a boat&#10;&#10;Description automatically generated">
            <a:extLst>
              <a:ext uri="{FF2B5EF4-FFF2-40B4-BE49-F238E27FC236}">
                <a16:creationId xmlns:a16="http://schemas.microsoft.com/office/drawing/2014/main" id="{EDF37364-DC47-C9B9-9237-C3123A9F000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1237" t="32547" r="43539" b="17958"/>
          <a:stretch/>
        </p:blipFill>
        <p:spPr>
          <a:xfrm>
            <a:off x="2362200" y="1330536"/>
            <a:ext cx="1862344" cy="1241214"/>
          </a:xfrm>
          <a:prstGeom prst="rect">
            <a:avLst/>
          </a:prstGeom>
        </p:spPr>
      </p:pic>
    </p:spTree>
    <p:extLst>
      <p:ext uri="{BB962C8B-B14F-4D97-AF65-F5344CB8AC3E}">
        <p14:creationId xmlns:p14="http://schemas.microsoft.com/office/powerpoint/2010/main" val="159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66EF07-637A-17DE-D6B4-1D75723E2B79}"/>
              </a:ext>
            </a:extLst>
          </p:cNvPr>
          <p:cNvSpPr/>
          <p:nvPr/>
        </p:nvSpPr>
        <p:spPr>
          <a:xfrm>
            <a:off x="3657600" y="1312874"/>
            <a:ext cx="4724400" cy="1754326"/>
          </a:xfrm>
          <a:prstGeom prst="rect">
            <a:avLst/>
          </a:prstGeom>
        </p:spPr>
        <p:txBody>
          <a:bodyPr wrap="square">
            <a:spAutoFit/>
          </a:bodyPr>
          <a:lstStyle/>
          <a:p>
            <a:r>
              <a:rPr lang="en-US" sz="3600" dirty="0">
                <a:solidFill>
                  <a:srgbClr val="00205B"/>
                </a:solidFill>
                <a:latin typeface="Impact" panose="020B0806030902050204" pitchFamily="34" charset="0"/>
              </a:rPr>
              <a:t>IN WHAT WAYS DOES DELTA GAMMA SUPPORT SERVICE FOR SIGHT?</a:t>
            </a:r>
          </a:p>
        </p:txBody>
      </p:sp>
      <p:pic>
        <p:nvPicPr>
          <p:cNvPr id="8" name="Picture 7">
            <a:extLst>
              <a:ext uri="{FF2B5EF4-FFF2-40B4-BE49-F238E27FC236}">
                <a16:creationId xmlns:a16="http://schemas.microsoft.com/office/drawing/2014/main" id="{EB9BC407-997B-33AD-28BF-013C42B9237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524000" y="577008"/>
            <a:ext cx="1981200" cy="3082437"/>
          </a:xfrm>
          <a:prstGeom prst="rect">
            <a:avLst/>
          </a:prstGeom>
        </p:spPr>
      </p:pic>
    </p:spTree>
    <p:extLst>
      <p:ext uri="{BB962C8B-B14F-4D97-AF65-F5344CB8AC3E}">
        <p14:creationId xmlns:p14="http://schemas.microsoft.com/office/powerpoint/2010/main" val="215690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map&#10;&#10;Description automatically generated">
            <a:extLst>
              <a:ext uri="{FF2B5EF4-FFF2-40B4-BE49-F238E27FC236}">
                <a16:creationId xmlns:a16="http://schemas.microsoft.com/office/drawing/2014/main" id="{5072870C-0AF8-4790-B5D1-6424FDE484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743" y="742950"/>
            <a:ext cx="4456134" cy="2931955"/>
          </a:xfrm>
          <a:prstGeom prst="rect">
            <a:avLst/>
          </a:prstGeom>
        </p:spPr>
      </p:pic>
      <p:sp>
        <p:nvSpPr>
          <p:cNvPr id="3" name="Rectangle 2">
            <a:extLst>
              <a:ext uri="{FF2B5EF4-FFF2-40B4-BE49-F238E27FC236}">
                <a16:creationId xmlns:a16="http://schemas.microsoft.com/office/drawing/2014/main" id="{E1E119D3-5C31-5946-A892-5BE995111422}"/>
              </a:ext>
            </a:extLst>
          </p:cNvPr>
          <p:cNvSpPr/>
          <p:nvPr/>
        </p:nvSpPr>
        <p:spPr>
          <a:xfrm>
            <a:off x="5105400" y="590550"/>
            <a:ext cx="3664857" cy="2998065"/>
          </a:xfrm>
          <a:prstGeom prst="rect">
            <a:avLst/>
          </a:prstGeom>
        </p:spPr>
        <p:txBody>
          <a:bodyPr wrap="square">
            <a:spAutoFit/>
          </a:bodyPr>
          <a:lstStyle/>
          <a:p>
            <a:pPr>
              <a:spcAft>
                <a:spcPts val="1125"/>
              </a:spcAft>
              <a:tabLst>
                <a:tab pos="228600" algn="l"/>
              </a:tabLst>
            </a:pPr>
            <a:r>
              <a:rPr lang="en-US" sz="2400" dirty="0">
                <a:solidFill>
                  <a:srgbClr val="00205B"/>
                </a:solidFill>
                <a:latin typeface="Impact" panose="020B0806030902050204" pitchFamily="34" charset="0"/>
                <a:cs typeface="Arial" panose="020B0604020202020204" pitchFamily="34" charset="0"/>
              </a:rPr>
              <a:t>DG SCHOOLS FOR CHILDREN WITH VISUAL IMPAIRMENTS</a:t>
            </a:r>
          </a:p>
          <a:p>
            <a:pPr marL="342900" indent="-342900">
              <a:lnSpc>
                <a:spcPts val="2300"/>
              </a:lnSpc>
              <a:buFont typeface="+mj-lt"/>
              <a:buAutoNum type="arabicPeriod"/>
              <a:tabLst>
                <a:tab pos="228600" algn="l"/>
              </a:tabLst>
            </a:pPr>
            <a:r>
              <a:rPr lang="en-US" sz="1200" dirty="0">
                <a:solidFill>
                  <a:srgbClr val="00205B"/>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Blind Children's Center</a:t>
            </a:r>
            <a:r>
              <a:rPr lang="en-US" sz="1200" dirty="0">
                <a:solidFill>
                  <a:srgbClr val="00205B"/>
                </a:solidFill>
                <a:latin typeface="Arial" panose="020B0604020202020204" pitchFamily="34" charset="0"/>
                <a:cs typeface="Arial" panose="020B0604020202020204" pitchFamily="34" charset="0"/>
              </a:rPr>
              <a:t>, Los Angeles</a:t>
            </a:r>
          </a:p>
          <a:p>
            <a:pPr marL="342900" indent="-342900">
              <a:lnSpc>
                <a:spcPts val="2300"/>
              </a:lnSpc>
              <a:buFont typeface="+mj-lt"/>
              <a:buAutoNum type="arabicPeriod"/>
              <a:tabLst>
                <a:tab pos="228600" algn="l"/>
              </a:tabLst>
            </a:pPr>
            <a:r>
              <a:rPr lang="en-US" sz="1200" dirty="0">
                <a:solidFill>
                  <a:srgbClr val="00205B"/>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Foundation for Blind Children</a:t>
            </a:r>
            <a:r>
              <a:rPr lang="en-US" sz="1200" dirty="0">
                <a:solidFill>
                  <a:srgbClr val="00205B"/>
                </a:solidFill>
                <a:latin typeface="Arial" panose="020B0604020202020204" pitchFamily="34" charset="0"/>
                <a:cs typeface="Arial" panose="020B0604020202020204" pitchFamily="34" charset="0"/>
              </a:rPr>
              <a:t>, Phoenix</a:t>
            </a:r>
          </a:p>
          <a:p>
            <a:pPr marL="342900" indent="-342900">
              <a:lnSpc>
                <a:spcPts val="2300"/>
              </a:lnSpc>
              <a:buFont typeface="+mj-lt"/>
              <a:buAutoNum type="arabicPeriod"/>
              <a:tabLst>
                <a:tab pos="228600" algn="l"/>
              </a:tabLst>
            </a:pPr>
            <a:r>
              <a:rPr lang="en-US" sz="1200" dirty="0">
                <a:solidFill>
                  <a:srgbClr val="00205B"/>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Anchor Center for Blind Children</a:t>
            </a:r>
            <a:r>
              <a:rPr lang="en-US" sz="1200" dirty="0">
                <a:solidFill>
                  <a:srgbClr val="00205B"/>
                </a:solidFill>
                <a:latin typeface="Arial" panose="020B0604020202020204" pitchFamily="34" charset="0"/>
                <a:cs typeface="Arial" panose="020B0604020202020204" pitchFamily="34" charset="0"/>
              </a:rPr>
              <a:t>, Denver</a:t>
            </a:r>
          </a:p>
          <a:p>
            <a:pPr marL="342900" indent="-342900">
              <a:lnSpc>
                <a:spcPts val="2300"/>
              </a:lnSpc>
              <a:buFont typeface="+mj-lt"/>
              <a:buAutoNum type="arabicPeriod"/>
              <a:tabLst>
                <a:tab pos="228600" algn="l"/>
              </a:tabLst>
            </a:pPr>
            <a:r>
              <a:rPr lang="en-US" sz="1200" dirty="0">
                <a:solidFill>
                  <a:srgbClr val="00205B"/>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Children's Center for the Visually Impaired</a:t>
            </a:r>
            <a:r>
              <a:rPr lang="en-US" sz="1200" dirty="0">
                <a:solidFill>
                  <a:srgbClr val="00205B"/>
                </a:solidFill>
                <a:latin typeface="Arial" panose="020B0604020202020204" pitchFamily="34" charset="0"/>
                <a:cs typeface="Arial" panose="020B0604020202020204" pitchFamily="34" charset="0"/>
              </a:rPr>
              <a:t>, Kansas City</a:t>
            </a:r>
          </a:p>
          <a:p>
            <a:pPr marL="342900" indent="-342900">
              <a:lnSpc>
                <a:spcPts val="2300"/>
              </a:lnSpc>
              <a:buFont typeface="+mj-lt"/>
              <a:buAutoNum type="arabicPeriod"/>
              <a:tabLst>
                <a:tab pos="228600" algn="l"/>
              </a:tabLst>
            </a:pPr>
            <a:r>
              <a:rPr lang="en-US" sz="1200" dirty="0">
                <a:solidFill>
                  <a:srgbClr val="00205B"/>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Delta Gamma Center for Children with Visual Impairments</a:t>
            </a:r>
            <a:r>
              <a:rPr lang="en-US" sz="1200" dirty="0">
                <a:solidFill>
                  <a:srgbClr val="00205B"/>
                </a:solidFill>
                <a:latin typeface="Arial" panose="020B0604020202020204" pitchFamily="34" charset="0"/>
                <a:cs typeface="Arial" panose="020B0604020202020204" pitchFamily="34" charset="0"/>
              </a:rPr>
              <a:t>, St. Louis</a:t>
            </a:r>
          </a:p>
        </p:txBody>
      </p:sp>
    </p:spTree>
    <p:extLst>
      <p:ext uri="{BB962C8B-B14F-4D97-AF65-F5344CB8AC3E}">
        <p14:creationId xmlns:p14="http://schemas.microsoft.com/office/powerpoint/2010/main" val="1192231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718379-A8F2-679B-8DF9-38874A1B5C27}"/>
              </a:ext>
            </a:extLst>
          </p:cNvPr>
          <p:cNvSpPr/>
          <p:nvPr/>
        </p:nvSpPr>
        <p:spPr>
          <a:xfrm>
            <a:off x="3657600" y="2201168"/>
            <a:ext cx="4495800" cy="1015663"/>
          </a:xfrm>
          <a:prstGeom prst="rect">
            <a:avLst/>
          </a:prstGeom>
        </p:spPr>
        <p:txBody>
          <a:bodyPr wrap="square">
            <a:spAutoFit/>
          </a:bodyPr>
          <a:lstStyle/>
          <a:p>
            <a:r>
              <a:rPr lang="en-US" sz="2000" dirty="0">
                <a:solidFill>
                  <a:srgbClr val="00205B"/>
                </a:solidFill>
                <a:latin typeface="Arial" panose="020B0604020202020204" pitchFamily="34" charset="0"/>
                <a:cs typeface="Arial" panose="020B0604020202020204" pitchFamily="34" charset="0"/>
              </a:rPr>
              <a:t>Doing good matters – here are some of the people who benefit from our commitment to philanthropy.</a:t>
            </a:r>
          </a:p>
        </p:txBody>
      </p:sp>
      <p:sp>
        <p:nvSpPr>
          <p:cNvPr id="4" name="Rectangle 3">
            <a:extLst>
              <a:ext uri="{FF2B5EF4-FFF2-40B4-BE49-F238E27FC236}">
                <a16:creationId xmlns:a16="http://schemas.microsoft.com/office/drawing/2014/main" id="{997CABB3-F36E-F621-75D5-28359D8850EC}"/>
              </a:ext>
            </a:extLst>
          </p:cNvPr>
          <p:cNvSpPr/>
          <p:nvPr/>
        </p:nvSpPr>
        <p:spPr>
          <a:xfrm>
            <a:off x="3657600" y="1123950"/>
            <a:ext cx="4724400" cy="1077218"/>
          </a:xfrm>
          <a:prstGeom prst="rect">
            <a:avLst/>
          </a:prstGeom>
        </p:spPr>
        <p:txBody>
          <a:bodyPr wrap="square">
            <a:spAutoFit/>
          </a:bodyPr>
          <a:lstStyle/>
          <a:p>
            <a:r>
              <a:rPr lang="en-US" sz="3200" dirty="0">
                <a:solidFill>
                  <a:srgbClr val="B88F52"/>
                </a:solidFill>
                <a:latin typeface="Impact" panose="020B0806030902050204" pitchFamily="34" charset="0"/>
              </a:rPr>
              <a:t>SHARING THE DELTA GAMMA PHILANTHROPY STORY…</a:t>
            </a:r>
          </a:p>
        </p:txBody>
      </p:sp>
      <p:pic>
        <p:nvPicPr>
          <p:cNvPr id="7" name="Picture 6">
            <a:extLst>
              <a:ext uri="{FF2B5EF4-FFF2-40B4-BE49-F238E27FC236}">
                <a16:creationId xmlns:a16="http://schemas.microsoft.com/office/drawing/2014/main" id="{CAE4184D-740D-F97F-D738-529FEA1722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524000" y="577008"/>
            <a:ext cx="1981199" cy="3082437"/>
          </a:xfrm>
          <a:prstGeom prst="rect">
            <a:avLst/>
          </a:prstGeom>
        </p:spPr>
      </p:pic>
    </p:spTree>
    <p:extLst>
      <p:ext uri="{BB962C8B-B14F-4D97-AF65-F5344CB8AC3E}">
        <p14:creationId xmlns:p14="http://schemas.microsoft.com/office/powerpoint/2010/main" val="4237188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CE2BB10-DF9D-7E9B-09A3-1809D68DFA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87" r="12908"/>
          <a:stretch/>
        </p:blipFill>
        <p:spPr>
          <a:xfrm>
            <a:off x="4648200" y="717452"/>
            <a:ext cx="2302882" cy="1789954"/>
          </a:xfrm>
          <a:prstGeom prst="rect">
            <a:avLst/>
          </a:prstGeom>
        </p:spPr>
      </p:pic>
      <p:pic>
        <p:nvPicPr>
          <p:cNvPr id="20" name="Picture 19">
            <a:extLst>
              <a:ext uri="{FF2B5EF4-FFF2-40B4-BE49-F238E27FC236}">
                <a16:creationId xmlns:a16="http://schemas.microsoft.com/office/drawing/2014/main" id="{0EDA6F2C-2291-5C27-0A0B-90A99067871D}"/>
              </a:ext>
            </a:extLst>
          </p:cNvPr>
          <p:cNvPicPr>
            <a:picLocks noChangeAspect="1"/>
          </p:cNvPicPr>
          <p:nvPr/>
        </p:nvPicPr>
        <p:blipFill rotWithShape="1">
          <a:blip r:embed="rId4">
            <a:extLst>
              <a:ext uri="{28A0092B-C50C-407E-A947-70E740481C1C}">
                <a14:useLocalDpi xmlns:a14="http://schemas.microsoft.com/office/drawing/2010/main" val="0"/>
              </a:ext>
            </a:extLst>
          </a:blip>
          <a:srcRect l="23700" t="30741" r="19802"/>
          <a:stretch/>
        </p:blipFill>
        <p:spPr>
          <a:xfrm>
            <a:off x="1070891" y="2057400"/>
            <a:ext cx="1825777" cy="2876550"/>
          </a:xfrm>
          <a:prstGeom prst="rect">
            <a:avLst/>
          </a:prstGeom>
        </p:spPr>
      </p:pic>
      <p:pic>
        <p:nvPicPr>
          <p:cNvPr id="18" name="Picture 17">
            <a:extLst>
              <a:ext uri="{FF2B5EF4-FFF2-40B4-BE49-F238E27FC236}">
                <a16:creationId xmlns:a16="http://schemas.microsoft.com/office/drawing/2014/main" id="{4AF31DCF-F91C-89ED-F113-38E69D7E22A6}"/>
              </a:ext>
            </a:extLst>
          </p:cNvPr>
          <p:cNvPicPr>
            <a:picLocks noChangeAspect="1"/>
          </p:cNvPicPr>
          <p:nvPr/>
        </p:nvPicPr>
        <p:blipFill rotWithShape="1">
          <a:blip r:embed="rId5">
            <a:extLst>
              <a:ext uri="{28A0092B-C50C-407E-A947-70E740481C1C}">
                <a14:useLocalDpi xmlns:a14="http://schemas.microsoft.com/office/drawing/2010/main" val="0"/>
              </a:ext>
            </a:extLst>
          </a:blip>
          <a:srcRect l="28436" t="8518" r="29713" b="10001"/>
          <a:stretch/>
        </p:blipFill>
        <p:spPr>
          <a:xfrm>
            <a:off x="7100064" y="194386"/>
            <a:ext cx="1825777" cy="4739564"/>
          </a:xfrm>
          <a:prstGeom prst="rect">
            <a:avLst/>
          </a:prstGeom>
        </p:spPr>
      </p:pic>
      <p:pic>
        <p:nvPicPr>
          <p:cNvPr id="19" name="Picture 18">
            <a:extLst>
              <a:ext uri="{FF2B5EF4-FFF2-40B4-BE49-F238E27FC236}">
                <a16:creationId xmlns:a16="http://schemas.microsoft.com/office/drawing/2014/main" id="{352797DF-A3D4-7A3A-8590-19FD7C67482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800" t="6147" r="12095" b="12371"/>
          <a:stretch/>
        </p:blipFill>
        <p:spPr>
          <a:xfrm>
            <a:off x="4952890" y="2636096"/>
            <a:ext cx="2005399" cy="2297854"/>
          </a:xfrm>
          <a:prstGeom prst="rect">
            <a:avLst/>
          </a:prstGeom>
        </p:spPr>
      </p:pic>
      <p:pic>
        <p:nvPicPr>
          <p:cNvPr id="21" name="Picture 20">
            <a:extLst>
              <a:ext uri="{FF2B5EF4-FFF2-40B4-BE49-F238E27FC236}">
                <a16:creationId xmlns:a16="http://schemas.microsoft.com/office/drawing/2014/main" id="{DED922FA-16CE-D025-AE23-DE24A316F60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4266" t="5409" r="-2622" b="23551"/>
          <a:stretch/>
        </p:blipFill>
        <p:spPr>
          <a:xfrm>
            <a:off x="3000888" y="2636096"/>
            <a:ext cx="1905295" cy="2297854"/>
          </a:xfrm>
          <a:prstGeom prst="rect">
            <a:avLst/>
          </a:prstGeom>
        </p:spPr>
      </p:pic>
      <p:pic>
        <p:nvPicPr>
          <p:cNvPr id="13" name="Picture 12">
            <a:extLst>
              <a:ext uri="{FF2B5EF4-FFF2-40B4-BE49-F238E27FC236}">
                <a16:creationId xmlns:a16="http://schemas.microsoft.com/office/drawing/2014/main" id="{421AD4EE-3C18-5A80-3B3E-C092B82F392C}"/>
              </a:ext>
            </a:extLst>
          </p:cNvPr>
          <p:cNvPicPr>
            <a:picLocks noChangeAspect="1"/>
          </p:cNvPicPr>
          <p:nvPr/>
        </p:nvPicPr>
        <p:blipFill rotWithShape="1">
          <a:blip r:embed="rId8">
            <a:extLst>
              <a:ext uri="{28A0092B-C50C-407E-A947-70E740481C1C}">
                <a14:useLocalDpi xmlns:a14="http://schemas.microsoft.com/office/drawing/2010/main" val="0"/>
              </a:ext>
            </a:extLst>
          </a:blip>
          <a:srcRect l="17314" t="7003" r="23981" b="50311"/>
          <a:stretch/>
        </p:blipFill>
        <p:spPr>
          <a:xfrm>
            <a:off x="3000888" y="996870"/>
            <a:ext cx="1543092" cy="1496102"/>
          </a:xfrm>
          <a:prstGeom prst="rect">
            <a:avLst/>
          </a:prstGeom>
        </p:spPr>
      </p:pic>
    </p:spTree>
    <p:extLst>
      <p:ext uri="{BB962C8B-B14F-4D97-AF65-F5344CB8AC3E}">
        <p14:creationId xmlns:p14="http://schemas.microsoft.com/office/powerpoint/2010/main" val="3706764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4F1F49-2CD6-EF55-B4FD-A379581FF263}"/>
              </a:ext>
            </a:extLst>
          </p:cNvPr>
          <p:cNvPicPr>
            <a:picLocks noChangeAspect="1"/>
          </p:cNvPicPr>
          <p:nvPr/>
        </p:nvPicPr>
        <p:blipFill>
          <a:blip r:embed="rId3"/>
          <a:stretch>
            <a:fillRect/>
          </a:stretch>
        </p:blipFill>
        <p:spPr>
          <a:xfrm>
            <a:off x="685800" y="361950"/>
            <a:ext cx="5117119" cy="3514624"/>
          </a:xfrm>
          <a:prstGeom prst="rect">
            <a:avLst/>
          </a:prstGeom>
        </p:spPr>
      </p:pic>
      <p:sp>
        <p:nvSpPr>
          <p:cNvPr id="4" name="Rectangle 3">
            <a:extLst>
              <a:ext uri="{FF2B5EF4-FFF2-40B4-BE49-F238E27FC236}">
                <a16:creationId xmlns:a16="http://schemas.microsoft.com/office/drawing/2014/main" id="{35650C08-E20B-F513-708C-11334D9C21C6}"/>
              </a:ext>
            </a:extLst>
          </p:cNvPr>
          <p:cNvSpPr/>
          <p:nvPr/>
        </p:nvSpPr>
        <p:spPr>
          <a:xfrm>
            <a:off x="6019800" y="534212"/>
            <a:ext cx="2667000" cy="3170099"/>
          </a:xfrm>
          <a:prstGeom prst="rect">
            <a:avLst/>
          </a:prstGeom>
        </p:spPr>
        <p:txBody>
          <a:bodyPr wrap="square">
            <a:spAutoFit/>
          </a:bodyPr>
          <a:lstStyle/>
          <a:p>
            <a:pPr>
              <a:spcAft>
                <a:spcPts val="1125"/>
              </a:spcAft>
            </a:pPr>
            <a:r>
              <a:rPr lang="en-US" sz="4000" dirty="0">
                <a:solidFill>
                  <a:srgbClr val="00205B"/>
                </a:solidFill>
                <a:latin typeface="Anton" panose="00000500000000000000" pitchFamily="2" charset="0"/>
              </a:rPr>
              <a:t>OUR COLLECTIVE SERVICE FOR SIGHT IMPACT.</a:t>
            </a:r>
            <a:endParaRPr lang="en-US" sz="2000" dirty="0">
              <a:solidFill>
                <a:srgbClr val="00205B"/>
              </a:solidFill>
              <a:latin typeface="Anton" panose="00000500000000000000" pitchFamily="2"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0688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51E7A6-002B-B394-40E2-C7406562A054}"/>
              </a:ext>
            </a:extLst>
          </p:cNvPr>
          <p:cNvSpPr/>
          <p:nvPr/>
        </p:nvSpPr>
        <p:spPr>
          <a:xfrm>
            <a:off x="2286000" y="1211818"/>
            <a:ext cx="4572000" cy="523220"/>
          </a:xfrm>
          <a:prstGeom prst="rect">
            <a:avLst/>
          </a:prstGeom>
        </p:spPr>
        <p:txBody>
          <a:bodyPr wrap="square">
            <a:spAutoFit/>
          </a:bodyPr>
          <a:lstStyle/>
          <a:p>
            <a:pPr algn="ctr"/>
            <a:r>
              <a:rPr lang="en-US" sz="2800" dirty="0">
                <a:solidFill>
                  <a:srgbClr val="00205B"/>
                </a:solidFill>
                <a:latin typeface="Impact" panose="020B0806030902050204" pitchFamily="34" charset="0"/>
              </a:rPr>
              <a:t>LAST YEAR, OUR FOUNDATION…</a:t>
            </a:r>
          </a:p>
        </p:txBody>
      </p:sp>
      <p:sp>
        <p:nvSpPr>
          <p:cNvPr id="4" name="Rectangle 3">
            <a:extLst>
              <a:ext uri="{FF2B5EF4-FFF2-40B4-BE49-F238E27FC236}">
                <a16:creationId xmlns:a16="http://schemas.microsoft.com/office/drawing/2014/main" id="{CF06E070-2738-8514-C005-CE2DFE51D86C}"/>
              </a:ext>
            </a:extLst>
          </p:cNvPr>
          <p:cNvSpPr/>
          <p:nvPr/>
        </p:nvSpPr>
        <p:spPr>
          <a:xfrm>
            <a:off x="834551" y="3283451"/>
            <a:ext cx="1755031" cy="1077218"/>
          </a:xfrm>
          <a:prstGeom prst="rect">
            <a:avLst/>
          </a:prstGeom>
        </p:spPr>
        <p:txBody>
          <a:bodyPr wrap="square">
            <a:spAutoFit/>
          </a:bodyPr>
          <a:lstStyle/>
          <a:p>
            <a:pPr algn="ctr"/>
            <a:r>
              <a:rPr lang="en-US" sz="1600" dirty="0">
                <a:solidFill>
                  <a:srgbClr val="002060"/>
                </a:solidFill>
                <a:latin typeface="Arial" panose="020B0604020202020204" pitchFamily="34" charset="0"/>
                <a:cs typeface="Arial" panose="020B0604020202020204" pitchFamily="34" charset="0"/>
              </a:rPr>
              <a:t>Awarded over </a:t>
            </a:r>
            <a:r>
              <a:rPr lang="en-US" sz="1600" b="1" dirty="0">
                <a:solidFill>
                  <a:srgbClr val="002060"/>
                </a:solidFill>
                <a:latin typeface="Arial" panose="020B0604020202020204" pitchFamily="34" charset="0"/>
                <a:cs typeface="Arial" panose="020B0604020202020204" pitchFamily="34" charset="0"/>
              </a:rPr>
              <a:t>500</a:t>
            </a:r>
            <a:r>
              <a:rPr lang="en-US" sz="1600" dirty="0">
                <a:solidFill>
                  <a:srgbClr val="002060"/>
                </a:solidFill>
                <a:latin typeface="Arial" panose="020B0604020202020204" pitchFamily="34" charset="0"/>
                <a:cs typeface="Arial" panose="020B0604020202020204" pitchFamily="34" charset="0"/>
              </a:rPr>
              <a:t> scholarships and fellowships to members</a:t>
            </a:r>
          </a:p>
        </p:txBody>
      </p:sp>
      <p:sp>
        <p:nvSpPr>
          <p:cNvPr id="5" name="Rectangle 4">
            <a:extLst>
              <a:ext uri="{FF2B5EF4-FFF2-40B4-BE49-F238E27FC236}">
                <a16:creationId xmlns:a16="http://schemas.microsoft.com/office/drawing/2014/main" id="{5BEE08A4-8C31-5574-7888-00D74F0C07A1}"/>
              </a:ext>
            </a:extLst>
          </p:cNvPr>
          <p:cNvSpPr/>
          <p:nvPr/>
        </p:nvSpPr>
        <p:spPr>
          <a:xfrm>
            <a:off x="3362325" y="3288090"/>
            <a:ext cx="2438401" cy="1569660"/>
          </a:xfrm>
          <a:prstGeom prst="rect">
            <a:avLst/>
          </a:prstGeom>
        </p:spPr>
        <p:txBody>
          <a:bodyPr wrap="square">
            <a:spAutoFit/>
          </a:bodyPr>
          <a:lstStyle/>
          <a:p>
            <a:pPr algn="ctr"/>
            <a:r>
              <a:rPr lang="en-US" sz="1600" dirty="0">
                <a:solidFill>
                  <a:srgbClr val="002060"/>
                </a:solidFill>
                <a:latin typeface="Arial" panose="020B0604020202020204" pitchFamily="34" charset="0"/>
                <a:cs typeface="Arial" panose="020B0604020202020204" pitchFamily="34" charset="0"/>
              </a:rPr>
              <a:t>Granted </a:t>
            </a:r>
            <a:r>
              <a:rPr lang="en-US" sz="1600" b="1" dirty="0">
                <a:solidFill>
                  <a:srgbClr val="002060"/>
                </a:solidFill>
                <a:latin typeface="Arial" panose="020B0604020202020204" pitchFamily="34" charset="0"/>
                <a:cs typeface="Arial" panose="020B0604020202020204" pitchFamily="34" charset="0"/>
              </a:rPr>
              <a:t>$800,000 </a:t>
            </a:r>
            <a:r>
              <a:rPr lang="en-US" sz="1600" dirty="0">
                <a:solidFill>
                  <a:srgbClr val="002060"/>
                </a:solidFill>
                <a:latin typeface="Arial" panose="020B0604020202020204" pitchFamily="34" charset="0"/>
                <a:cs typeface="Arial" panose="020B0604020202020204" pitchFamily="34" charset="0"/>
              </a:rPr>
              <a:t>to the Fraternity to support Training and Programming initiatives for educational and leadership development</a:t>
            </a:r>
          </a:p>
        </p:txBody>
      </p:sp>
      <p:sp>
        <p:nvSpPr>
          <p:cNvPr id="6" name="Rectangle 5">
            <a:extLst>
              <a:ext uri="{FF2B5EF4-FFF2-40B4-BE49-F238E27FC236}">
                <a16:creationId xmlns:a16="http://schemas.microsoft.com/office/drawing/2014/main" id="{90B4081D-4063-1EE2-4428-8070AB8BEF20}"/>
              </a:ext>
            </a:extLst>
          </p:cNvPr>
          <p:cNvSpPr/>
          <p:nvPr/>
        </p:nvSpPr>
        <p:spPr>
          <a:xfrm>
            <a:off x="6362699" y="3283451"/>
            <a:ext cx="2133601" cy="1323439"/>
          </a:xfrm>
          <a:prstGeom prst="rect">
            <a:avLst/>
          </a:prstGeom>
        </p:spPr>
        <p:txBody>
          <a:bodyPr wrap="square">
            <a:spAutoFit/>
          </a:bodyPr>
          <a:lstStyle/>
          <a:p>
            <a:pPr algn="ctr"/>
            <a:r>
              <a:rPr lang="en-US" sz="1600" dirty="0">
                <a:solidFill>
                  <a:srgbClr val="002060"/>
                </a:solidFill>
                <a:latin typeface="Arial" panose="020B0604020202020204" pitchFamily="34" charset="0"/>
                <a:cs typeface="Arial" panose="020B0604020202020204" pitchFamily="34" charset="0"/>
              </a:rPr>
              <a:t>Granted over </a:t>
            </a:r>
            <a:r>
              <a:rPr lang="en-US" sz="1600" b="1" dirty="0">
                <a:solidFill>
                  <a:srgbClr val="002060"/>
                </a:solidFill>
                <a:latin typeface="Arial" panose="020B0604020202020204" pitchFamily="34" charset="0"/>
                <a:cs typeface="Arial" panose="020B0604020202020204" pitchFamily="34" charset="0"/>
              </a:rPr>
              <a:t>$700,000 </a:t>
            </a:r>
            <a:r>
              <a:rPr lang="en-US" sz="1600" dirty="0">
                <a:solidFill>
                  <a:srgbClr val="002060"/>
                </a:solidFill>
                <a:latin typeface="Arial" panose="020B0604020202020204" pitchFamily="34" charset="0"/>
                <a:cs typeface="Arial" panose="020B0604020202020204" pitchFamily="34" charset="0"/>
              </a:rPr>
              <a:t>to organizations that share our Service for Sight mission</a:t>
            </a:r>
          </a:p>
        </p:txBody>
      </p:sp>
      <p:pic>
        <p:nvPicPr>
          <p:cNvPr id="7" name="Picture 6" descr="Icon&#10;&#10;Description automatically generated">
            <a:extLst>
              <a:ext uri="{FF2B5EF4-FFF2-40B4-BE49-F238E27FC236}">
                <a16:creationId xmlns:a16="http://schemas.microsoft.com/office/drawing/2014/main" id="{D9795026-61EC-3B98-9551-B44B03EFB6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1886357"/>
            <a:ext cx="833334" cy="1294993"/>
          </a:xfrm>
          <a:prstGeom prst="rect">
            <a:avLst/>
          </a:prstGeom>
        </p:spPr>
      </p:pic>
      <p:pic>
        <p:nvPicPr>
          <p:cNvPr id="8" name="Picture 7" descr="Background pattern&#10;&#10;Description automatically generated">
            <a:extLst>
              <a:ext uri="{FF2B5EF4-FFF2-40B4-BE49-F238E27FC236}">
                <a16:creationId xmlns:a16="http://schemas.microsoft.com/office/drawing/2014/main" id="{0D5F9694-1F9C-A580-7245-683201F2B0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5266" y="1886355"/>
            <a:ext cx="833334" cy="1294993"/>
          </a:xfrm>
          <a:prstGeom prst="rect">
            <a:avLst/>
          </a:prstGeom>
        </p:spPr>
      </p:pic>
      <p:pic>
        <p:nvPicPr>
          <p:cNvPr id="9" name="Picture 8" descr="A picture containing logo&#10;&#10;Description automatically generated">
            <a:extLst>
              <a:ext uri="{FF2B5EF4-FFF2-40B4-BE49-F238E27FC236}">
                <a16:creationId xmlns:a16="http://schemas.microsoft.com/office/drawing/2014/main" id="{EE460ACB-DE79-CE28-401C-07165C7CD1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5333" y="1886356"/>
            <a:ext cx="833334" cy="1294993"/>
          </a:xfrm>
          <a:prstGeom prst="rect">
            <a:avLst/>
          </a:prstGeom>
        </p:spPr>
      </p:pic>
      <p:cxnSp>
        <p:nvCxnSpPr>
          <p:cNvPr id="10" name="Straight Connector 9">
            <a:extLst>
              <a:ext uri="{FF2B5EF4-FFF2-40B4-BE49-F238E27FC236}">
                <a16:creationId xmlns:a16="http://schemas.microsoft.com/office/drawing/2014/main" id="{C1B827DC-4103-2220-180B-2CB1B724F630}"/>
              </a:ext>
            </a:extLst>
          </p:cNvPr>
          <p:cNvCxnSpPr>
            <a:cxnSpLocks/>
          </p:cNvCxnSpPr>
          <p:nvPr/>
        </p:nvCxnSpPr>
        <p:spPr>
          <a:xfrm>
            <a:off x="3124200" y="1830934"/>
            <a:ext cx="0" cy="2950616"/>
          </a:xfrm>
          <a:prstGeom prst="line">
            <a:avLst/>
          </a:prstGeom>
          <a:ln>
            <a:solidFill>
              <a:srgbClr val="B88F5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30B6D9E-C662-F008-5614-F4CAB8CBBC2E}"/>
              </a:ext>
            </a:extLst>
          </p:cNvPr>
          <p:cNvCxnSpPr>
            <a:cxnSpLocks/>
          </p:cNvCxnSpPr>
          <p:nvPr/>
        </p:nvCxnSpPr>
        <p:spPr>
          <a:xfrm>
            <a:off x="6096000" y="1830934"/>
            <a:ext cx="0" cy="2950616"/>
          </a:xfrm>
          <a:prstGeom prst="line">
            <a:avLst/>
          </a:prstGeom>
          <a:ln>
            <a:solidFill>
              <a:srgbClr val="B88F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3163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C4407F-E5E5-34D1-F637-56CF4B5AF159}"/>
              </a:ext>
            </a:extLst>
          </p:cNvPr>
          <p:cNvSpPr/>
          <p:nvPr/>
        </p:nvSpPr>
        <p:spPr>
          <a:xfrm>
            <a:off x="1714500" y="2601191"/>
            <a:ext cx="5715000" cy="1015663"/>
          </a:xfrm>
          <a:prstGeom prst="rect">
            <a:avLst/>
          </a:prstGeom>
        </p:spPr>
        <p:txBody>
          <a:bodyPr wrap="square">
            <a:spAutoFit/>
          </a:bodyPr>
          <a:lstStyle/>
          <a:p>
            <a:pPr algn="ctr"/>
            <a:r>
              <a:rPr lang="en-US" sz="2000" dirty="0">
                <a:solidFill>
                  <a:srgbClr val="002060"/>
                </a:solidFill>
                <a:latin typeface="Arial" panose="020B0604020202020204" pitchFamily="34" charset="0"/>
                <a:cs typeface="Arial" panose="020B0604020202020204" pitchFamily="34" charset="0"/>
              </a:rPr>
              <a:t>Close to $5 million was </a:t>
            </a:r>
            <a:r>
              <a:rPr lang="en-US" sz="2000" dirty="0">
                <a:solidFill>
                  <a:srgbClr val="00205B"/>
                </a:solidFill>
                <a:latin typeface="Arial" panose="020B0604020202020204" pitchFamily="34" charset="0"/>
                <a:cs typeface="Arial" panose="020B0604020202020204" pitchFamily="34" charset="0"/>
              </a:rPr>
              <a:t>gifted to the Foundation in Fiscal Year 2023-24 by individual donors, alumnae groups and chapter fundraising!</a:t>
            </a:r>
            <a:endParaRPr lang="en-US" sz="1100" dirty="0">
              <a:latin typeface="Montserrat" pitchFamily="2" charset="77"/>
              <a:ea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2D90AD48-5202-B059-4480-685A06B9E2D8}"/>
              </a:ext>
            </a:extLst>
          </p:cNvPr>
          <p:cNvSpPr/>
          <p:nvPr/>
        </p:nvSpPr>
        <p:spPr>
          <a:xfrm>
            <a:off x="1657350" y="1986975"/>
            <a:ext cx="5829300" cy="584775"/>
          </a:xfrm>
          <a:prstGeom prst="rect">
            <a:avLst/>
          </a:prstGeom>
        </p:spPr>
        <p:txBody>
          <a:bodyPr wrap="square">
            <a:spAutoFit/>
          </a:bodyPr>
          <a:lstStyle/>
          <a:p>
            <a:pPr algn="ctr"/>
            <a:r>
              <a:rPr lang="en-US" sz="3200" dirty="0">
                <a:solidFill>
                  <a:srgbClr val="DC948A"/>
                </a:solidFill>
                <a:latin typeface="Impact" panose="020B0806030902050204" pitchFamily="34" charset="0"/>
              </a:rPr>
              <a:t>THIS WAS ALL POSSIBLE BECAUSE…</a:t>
            </a:r>
          </a:p>
        </p:txBody>
      </p:sp>
    </p:spTree>
    <p:extLst>
      <p:ext uri="{BB962C8B-B14F-4D97-AF65-F5344CB8AC3E}">
        <p14:creationId xmlns:p14="http://schemas.microsoft.com/office/powerpoint/2010/main" val="282457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C07F75-E91C-664C-4A4C-46CBF9A143A5}"/>
              </a:ext>
            </a:extLst>
          </p:cNvPr>
          <p:cNvSpPr/>
          <p:nvPr/>
        </p:nvSpPr>
        <p:spPr>
          <a:xfrm>
            <a:off x="304800" y="2114550"/>
            <a:ext cx="3886200" cy="2862322"/>
          </a:xfrm>
          <a:prstGeom prst="rect">
            <a:avLst/>
          </a:prstGeom>
        </p:spPr>
        <p:txBody>
          <a:bodyPr wrap="square">
            <a:spAutoFit/>
          </a:bodyPr>
          <a:lstStyle/>
          <a:p>
            <a:pPr>
              <a:spcAft>
                <a:spcPts val="1125"/>
              </a:spcAft>
            </a:pPr>
            <a:r>
              <a:rPr lang="en-US" sz="6000" dirty="0">
                <a:solidFill>
                  <a:srgbClr val="00205B"/>
                </a:solidFill>
                <a:latin typeface="Impact" panose="020B0806030902050204" pitchFamily="34" charset="0"/>
              </a:rPr>
              <a:t>OUR CHAPTER STORY…</a:t>
            </a:r>
          </a:p>
        </p:txBody>
      </p:sp>
    </p:spTree>
    <p:extLst>
      <p:ext uri="{BB962C8B-B14F-4D97-AF65-F5344CB8AC3E}">
        <p14:creationId xmlns:p14="http://schemas.microsoft.com/office/powerpoint/2010/main" val="2014053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77B13FF-A011-DACB-3E47-65E945269DAC}"/>
              </a:ext>
            </a:extLst>
          </p:cNvPr>
          <p:cNvSpPr/>
          <p:nvPr/>
        </p:nvSpPr>
        <p:spPr>
          <a:xfrm>
            <a:off x="3810000" y="2285821"/>
            <a:ext cx="4495800" cy="1200329"/>
          </a:xfrm>
          <a:prstGeom prst="rect">
            <a:avLst/>
          </a:prstGeom>
        </p:spPr>
        <p:txBody>
          <a:bodyPr wrap="square">
            <a:spAutoFit/>
          </a:bodyPr>
          <a:lstStyle/>
          <a:p>
            <a:r>
              <a:rPr lang="en-US" sz="2400" dirty="0">
                <a:solidFill>
                  <a:srgbClr val="00205B"/>
                </a:solidFill>
                <a:latin typeface="Arial" panose="020B0604020202020204" pitchFamily="34" charset="0"/>
                <a:cs typeface="Arial" panose="020B0604020202020204" pitchFamily="34" charset="0"/>
              </a:rPr>
              <a:t>and how we do good with the Delta Gamma Foundation and Service for Sight!</a:t>
            </a:r>
          </a:p>
        </p:txBody>
      </p:sp>
      <p:sp>
        <p:nvSpPr>
          <p:cNvPr id="8" name="Rectangle 7">
            <a:extLst>
              <a:ext uri="{FF2B5EF4-FFF2-40B4-BE49-F238E27FC236}">
                <a16:creationId xmlns:a16="http://schemas.microsoft.com/office/drawing/2014/main" id="{60116A9C-FBEE-4059-6089-05A34313C2BE}"/>
              </a:ext>
            </a:extLst>
          </p:cNvPr>
          <p:cNvSpPr/>
          <p:nvPr/>
        </p:nvSpPr>
        <p:spPr>
          <a:xfrm>
            <a:off x="3810000" y="1123950"/>
            <a:ext cx="4125064" cy="1213922"/>
          </a:xfrm>
          <a:prstGeom prst="rect">
            <a:avLst/>
          </a:prstGeom>
        </p:spPr>
        <p:txBody>
          <a:bodyPr wrap="square">
            <a:spAutoFit/>
          </a:bodyPr>
          <a:lstStyle/>
          <a:p>
            <a:pPr>
              <a:lnSpc>
                <a:spcPts val="3800"/>
              </a:lnSpc>
              <a:spcAft>
                <a:spcPts val="1125"/>
              </a:spcAft>
            </a:pPr>
            <a:r>
              <a:rPr lang="en-US" sz="4800" dirty="0">
                <a:solidFill>
                  <a:srgbClr val="B88F52"/>
                </a:solidFill>
                <a:latin typeface="Impact" panose="020B0806030902050204" pitchFamily="34" charset="0"/>
              </a:rPr>
              <a:t>LET’S TALK </a:t>
            </a:r>
          </a:p>
          <a:p>
            <a:pPr>
              <a:lnSpc>
                <a:spcPts val="3800"/>
              </a:lnSpc>
              <a:spcAft>
                <a:spcPts val="1125"/>
              </a:spcAft>
            </a:pPr>
            <a:r>
              <a:rPr lang="en-US" sz="4800" dirty="0">
                <a:solidFill>
                  <a:srgbClr val="B88F52"/>
                </a:solidFill>
                <a:latin typeface="Impact" panose="020B0806030902050204" pitchFamily="34" charset="0"/>
              </a:rPr>
              <a:t>PHILANTHROPY…</a:t>
            </a:r>
          </a:p>
        </p:txBody>
      </p:sp>
      <p:pic>
        <p:nvPicPr>
          <p:cNvPr id="12" name="Picture 11">
            <a:extLst>
              <a:ext uri="{FF2B5EF4-FFF2-40B4-BE49-F238E27FC236}">
                <a16:creationId xmlns:a16="http://schemas.microsoft.com/office/drawing/2014/main" id="{5F2EAC19-F5E0-1B3B-2723-21482CE0A8C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600200" y="459326"/>
            <a:ext cx="1981200" cy="3082437"/>
          </a:xfrm>
          <a:prstGeom prst="rect">
            <a:avLst/>
          </a:prstGeom>
        </p:spPr>
      </p:pic>
    </p:spTree>
    <p:extLst>
      <p:ext uri="{BB962C8B-B14F-4D97-AF65-F5344CB8AC3E}">
        <p14:creationId xmlns:p14="http://schemas.microsoft.com/office/powerpoint/2010/main" val="1477620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F265EF-C34A-64C3-14A5-11C2A76F8523}"/>
              </a:ext>
            </a:extLst>
          </p:cNvPr>
          <p:cNvSpPr/>
          <p:nvPr/>
        </p:nvSpPr>
        <p:spPr>
          <a:xfrm>
            <a:off x="1257300" y="1694587"/>
            <a:ext cx="6629400" cy="1754326"/>
          </a:xfrm>
          <a:prstGeom prst="rect">
            <a:avLst/>
          </a:prstGeom>
        </p:spPr>
        <p:txBody>
          <a:bodyPr wrap="square">
            <a:spAutoFit/>
          </a:bodyPr>
          <a:lstStyle/>
          <a:p>
            <a:pPr algn="ctr"/>
            <a:r>
              <a:rPr lang="en-US" sz="3600" dirty="0">
                <a:solidFill>
                  <a:srgbClr val="00205B"/>
                </a:solidFill>
                <a:latin typeface="Impact" panose="020B0806030902050204" pitchFamily="34" charset="0"/>
              </a:rPr>
              <a:t>HOW DOES OUR CHAPTER SUPPORT DELTA GAMMA’S PHILANTHROPY SERVICE FOR SIGHT?</a:t>
            </a:r>
          </a:p>
        </p:txBody>
      </p:sp>
    </p:spTree>
    <p:extLst>
      <p:ext uri="{BB962C8B-B14F-4D97-AF65-F5344CB8AC3E}">
        <p14:creationId xmlns:p14="http://schemas.microsoft.com/office/powerpoint/2010/main" val="124068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F265EF-C34A-64C3-14A5-11C2A76F8523}"/>
              </a:ext>
            </a:extLst>
          </p:cNvPr>
          <p:cNvSpPr/>
          <p:nvPr/>
        </p:nvSpPr>
        <p:spPr>
          <a:xfrm>
            <a:off x="304800" y="361950"/>
            <a:ext cx="7620000" cy="1200329"/>
          </a:xfrm>
          <a:prstGeom prst="rect">
            <a:avLst/>
          </a:prstGeom>
        </p:spPr>
        <p:txBody>
          <a:bodyPr wrap="square">
            <a:spAutoFit/>
          </a:bodyPr>
          <a:lstStyle/>
          <a:p>
            <a:r>
              <a:rPr lang="en-US" sz="3600" dirty="0">
                <a:solidFill>
                  <a:srgbClr val="00205B"/>
                </a:solidFill>
                <a:latin typeface="Impact" panose="020B0806030902050204" pitchFamily="34" charset="0"/>
              </a:rPr>
              <a:t>HOW [CHAPTER NAME] SUPPORTS SERVICE FOR SIGHT AND THE FOUNDATION:</a:t>
            </a:r>
          </a:p>
        </p:txBody>
      </p:sp>
      <p:sp>
        <p:nvSpPr>
          <p:cNvPr id="3" name="Rectangle 2">
            <a:extLst>
              <a:ext uri="{FF2B5EF4-FFF2-40B4-BE49-F238E27FC236}">
                <a16:creationId xmlns:a16="http://schemas.microsoft.com/office/drawing/2014/main" id="{F61D7143-89E0-85C3-862A-2F334599B7F1}"/>
              </a:ext>
            </a:extLst>
          </p:cNvPr>
          <p:cNvSpPr/>
          <p:nvPr/>
        </p:nvSpPr>
        <p:spPr>
          <a:xfrm>
            <a:off x="304800" y="1657350"/>
            <a:ext cx="5715000" cy="1508105"/>
          </a:xfrm>
          <a:prstGeom prst="rect">
            <a:avLst/>
          </a:prstGeom>
        </p:spPr>
        <p:txBody>
          <a:bodyPr wrap="square">
            <a:spAutoFit/>
          </a:bodyPr>
          <a:lstStyle/>
          <a:p>
            <a:pPr marL="342900" indent="-342900">
              <a:spcAft>
                <a:spcPts val="1200"/>
              </a:spcAft>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[Insert Do Good: Service for Sight Hours]</a:t>
            </a:r>
            <a:endParaRPr lang="en-US" sz="1800" dirty="0">
              <a:solidFill>
                <a:srgbClr val="002060"/>
              </a:solidFill>
              <a:latin typeface="Arial" panose="020B0604020202020204" pitchFamily="34" charset="0"/>
              <a:ea typeface="Arial" panose="020B0604020202020204" pitchFamily="34" charset="0"/>
              <a:cs typeface="Arial" panose="020B0604020202020204" pitchFamily="34" charset="0"/>
            </a:endParaRPr>
          </a:p>
          <a:p>
            <a:pPr marL="342900" indent="-342900">
              <a:spcAft>
                <a:spcPts val="1200"/>
              </a:spcAft>
              <a:buFont typeface="Arial" panose="020B0604020202020204" pitchFamily="34" charset="0"/>
              <a:buChar char="•"/>
            </a:pPr>
            <a:r>
              <a:rPr lang="en-US" sz="1800" dirty="0">
                <a:solidFill>
                  <a:srgbClr val="002060"/>
                </a:solidFill>
                <a:latin typeface="Arial" panose="020B0604020202020204" pitchFamily="34" charset="0"/>
                <a:ea typeface="Arial" panose="020B0604020202020204" pitchFamily="34" charset="0"/>
                <a:cs typeface="Arial" panose="020B0604020202020204" pitchFamily="34" charset="0"/>
              </a:rPr>
              <a:t>[Insert chapter Signature and Non-Signature fundraisers]</a:t>
            </a:r>
          </a:p>
          <a:p>
            <a:pPr marL="342900" indent="-342900">
              <a:spcAft>
                <a:spcPts val="1200"/>
              </a:spcAft>
              <a:buFont typeface="Arial" panose="020B0604020202020204" pitchFamily="34" charset="0"/>
              <a:buChar char="•"/>
            </a:pPr>
            <a:r>
              <a:rPr lang="en-US" sz="1800" dirty="0">
                <a:solidFill>
                  <a:srgbClr val="002060"/>
                </a:solidFill>
                <a:latin typeface="Arial" panose="020B0604020202020204" pitchFamily="34" charset="0"/>
                <a:ea typeface="Arial" panose="020B0604020202020204" pitchFamily="34" charset="0"/>
                <a:cs typeface="Arial" panose="020B0604020202020204" pitchFamily="34" charset="0"/>
              </a:rPr>
              <a:t>Add photos!!</a:t>
            </a:r>
            <a:endParaRPr lang="en-US" sz="1050" dirty="0">
              <a:latin typeface="Montserrat" pitchFamily="2" charset="77"/>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2421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nodePh="1">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nodePh="1">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745A48E-DCEF-2AE3-2B13-BEB46BDE655C}"/>
              </a:ext>
            </a:extLst>
          </p:cNvPr>
          <p:cNvSpPr/>
          <p:nvPr/>
        </p:nvSpPr>
        <p:spPr>
          <a:xfrm>
            <a:off x="1771650" y="1971585"/>
            <a:ext cx="5600700" cy="1200329"/>
          </a:xfrm>
          <a:prstGeom prst="rect">
            <a:avLst/>
          </a:prstGeom>
        </p:spPr>
        <p:txBody>
          <a:bodyPr wrap="square">
            <a:spAutoFit/>
          </a:bodyPr>
          <a:lstStyle/>
          <a:p>
            <a:pPr algn="ctr"/>
            <a:r>
              <a:rPr lang="en-US" sz="3600" dirty="0">
                <a:solidFill>
                  <a:srgbClr val="00205B"/>
                </a:solidFill>
                <a:latin typeface="Impact" panose="020B0806030902050204" pitchFamily="34" charset="0"/>
              </a:rPr>
              <a:t>WHAT IS OUR COMMUNITY AND HOW DO WE SERVE IT?</a:t>
            </a:r>
          </a:p>
        </p:txBody>
      </p:sp>
    </p:spTree>
    <p:extLst>
      <p:ext uri="{BB962C8B-B14F-4D97-AF65-F5344CB8AC3E}">
        <p14:creationId xmlns:p14="http://schemas.microsoft.com/office/powerpoint/2010/main" val="2331154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35D460-5840-9033-EB5A-00B595767ED4}"/>
              </a:ext>
            </a:extLst>
          </p:cNvPr>
          <p:cNvSpPr/>
          <p:nvPr/>
        </p:nvSpPr>
        <p:spPr>
          <a:xfrm>
            <a:off x="1266825" y="1971585"/>
            <a:ext cx="6610350" cy="1200329"/>
          </a:xfrm>
          <a:prstGeom prst="rect">
            <a:avLst/>
          </a:prstGeom>
        </p:spPr>
        <p:txBody>
          <a:bodyPr wrap="square">
            <a:spAutoFit/>
          </a:bodyPr>
          <a:lstStyle/>
          <a:p>
            <a:pPr algn="ctr"/>
            <a:r>
              <a:rPr lang="en-US" sz="3600" dirty="0">
                <a:solidFill>
                  <a:srgbClr val="00205B"/>
                </a:solidFill>
                <a:latin typeface="Impact" panose="020B0806030902050204" pitchFamily="34" charset="0"/>
              </a:rPr>
              <a:t>WHAT HAVE YOU EXPERIENCED IN SUPPORTING SERVICE FOR SIGHT?</a:t>
            </a:r>
          </a:p>
        </p:txBody>
      </p:sp>
    </p:spTree>
    <p:extLst>
      <p:ext uri="{BB962C8B-B14F-4D97-AF65-F5344CB8AC3E}">
        <p14:creationId xmlns:p14="http://schemas.microsoft.com/office/powerpoint/2010/main" val="1936658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32BBFE0-C0D5-E10D-43ED-8AF554FDC3E1}"/>
              </a:ext>
            </a:extLst>
          </p:cNvPr>
          <p:cNvSpPr/>
          <p:nvPr/>
        </p:nvSpPr>
        <p:spPr>
          <a:xfrm>
            <a:off x="4267200" y="1148730"/>
            <a:ext cx="3048000" cy="1938992"/>
          </a:xfrm>
          <a:prstGeom prst="rect">
            <a:avLst/>
          </a:prstGeom>
        </p:spPr>
        <p:txBody>
          <a:bodyPr wrap="square">
            <a:spAutoFit/>
          </a:bodyPr>
          <a:lstStyle/>
          <a:p>
            <a:r>
              <a:rPr lang="en-US" sz="4000" dirty="0">
                <a:solidFill>
                  <a:srgbClr val="B88F52"/>
                </a:solidFill>
                <a:latin typeface="Impact" panose="020B0806030902050204" pitchFamily="34" charset="0"/>
              </a:rPr>
              <a:t>TELLING YOUR CHAPTER’S DO GOOD STORY…</a:t>
            </a:r>
          </a:p>
        </p:txBody>
      </p:sp>
      <p:pic>
        <p:nvPicPr>
          <p:cNvPr id="5" name="Picture 4">
            <a:extLst>
              <a:ext uri="{FF2B5EF4-FFF2-40B4-BE49-F238E27FC236}">
                <a16:creationId xmlns:a16="http://schemas.microsoft.com/office/drawing/2014/main" id="{26813337-CD32-8E78-75E7-A7133B330F5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133600" y="577008"/>
            <a:ext cx="1981199" cy="3082436"/>
          </a:xfrm>
          <a:prstGeom prst="rect">
            <a:avLst/>
          </a:prstGeom>
        </p:spPr>
      </p:pic>
    </p:spTree>
    <p:extLst>
      <p:ext uri="{BB962C8B-B14F-4D97-AF65-F5344CB8AC3E}">
        <p14:creationId xmlns:p14="http://schemas.microsoft.com/office/powerpoint/2010/main" val="1916318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5E3F00-A2D5-4CB0-99D0-594BE1793CB7}"/>
              </a:ext>
            </a:extLst>
          </p:cNvPr>
          <p:cNvSpPr txBox="1"/>
          <p:nvPr/>
        </p:nvSpPr>
        <p:spPr>
          <a:xfrm>
            <a:off x="3124200" y="1454287"/>
            <a:ext cx="5791200" cy="2539157"/>
          </a:xfrm>
          <a:prstGeom prst="rect">
            <a:avLst/>
          </a:prstGeom>
          <a:noFill/>
        </p:spPr>
        <p:txBody>
          <a:bodyPr wrap="square" rtlCol="0">
            <a:spAutoFit/>
          </a:bodyPr>
          <a:lstStyle/>
          <a:p>
            <a:pPr marL="171450" marR="0" indent="-171450">
              <a:spcBef>
                <a:spcPts val="0"/>
              </a:spcBef>
              <a:spcAft>
                <a:spcPts val="600"/>
              </a:spcAft>
              <a:buFont typeface="Arial" panose="020B0604020202020204" pitchFamily="34" charset="0"/>
              <a:buChar char="•"/>
            </a:pPr>
            <a:r>
              <a:rPr lang="en-US" sz="1100" dirty="0">
                <a:solidFill>
                  <a:srgbClr val="00205B"/>
                </a:solidFill>
                <a:latin typeface="Arial" panose="020B0604020202020204" pitchFamily="34" charset="0"/>
                <a:ea typeface="Times New Roman" panose="02020603050405020304" pitchFamily="18" charset="0"/>
                <a:cs typeface="Arial" panose="020B0604020202020204" pitchFamily="34" charset="0"/>
              </a:rPr>
              <a:t>Stories, pictures and quotes from an organization you support*</a:t>
            </a:r>
            <a:endParaRPr lang="en-US" sz="1100" dirty="0">
              <a:solidFill>
                <a:srgbClr val="00205B"/>
              </a:solidFill>
              <a:latin typeface="Arial" panose="020B0604020202020204" pitchFamily="34" charset="0"/>
              <a:ea typeface="Arial" panose="020B0604020202020204" pitchFamily="34" charset="0"/>
              <a:cs typeface="Arial" panose="020B0604020202020204" pitchFamily="34" charset="0"/>
            </a:endParaRPr>
          </a:p>
          <a:p>
            <a:pPr marL="171450" marR="0" indent="-171450">
              <a:spcBef>
                <a:spcPts val="0"/>
              </a:spcBef>
              <a:spcAft>
                <a:spcPts val="600"/>
              </a:spcAft>
              <a:buFont typeface="Arial" panose="020B0604020202020204" pitchFamily="34" charset="0"/>
              <a:buChar char="•"/>
            </a:pPr>
            <a:r>
              <a:rPr lang="en-US" sz="1100" dirty="0">
                <a:solidFill>
                  <a:srgbClr val="00205B"/>
                </a:solidFill>
                <a:latin typeface="Arial" panose="020B0604020202020204" pitchFamily="34" charset="0"/>
                <a:ea typeface="Times New Roman" panose="02020603050405020304" pitchFamily="18" charset="0"/>
                <a:cs typeface="Arial" panose="020B0604020202020204" pitchFamily="34" charset="0"/>
              </a:rPr>
              <a:t>Invite an organization you support to make a short video about their experience*</a:t>
            </a:r>
          </a:p>
          <a:p>
            <a:pPr marL="171450" marR="0" indent="-171450">
              <a:spcBef>
                <a:spcPts val="0"/>
              </a:spcBef>
              <a:spcAft>
                <a:spcPts val="600"/>
              </a:spcAft>
              <a:buFont typeface="Arial" panose="020B0604020202020204" pitchFamily="34" charset="0"/>
              <a:buChar char="•"/>
            </a:pPr>
            <a:r>
              <a:rPr lang="en-US" sz="1100" dirty="0">
                <a:solidFill>
                  <a:srgbClr val="00205B"/>
                </a:solidFill>
                <a:latin typeface="Arial" panose="020B0604020202020204" pitchFamily="34" charset="0"/>
                <a:ea typeface="Times New Roman" panose="02020603050405020304" pitchFamily="18" charset="0"/>
                <a:cs typeface="Arial" panose="020B0604020202020204" pitchFamily="34" charset="0"/>
              </a:rPr>
              <a:t>Make stickers/buttons with pictures guide dogs (if you’ve worked with guide dog organizations) that can be worn during recruitment*</a:t>
            </a:r>
          </a:p>
          <a:p>
            <a:pPr marL="171450" indent="-171450">
              <a:spcAft>
                <a:spcPts val="600"/>
              </a:spcAft>
              <a:buFont typeface="Arial" panose="020B0604020202020204" pitchFamily="34" charset="0"/>
              <a:buChar char="•"/>
            </a:pPr>
            <a:r>
              <a:rPr lang="en-US" sz="1100" dirty="0">
                <a:solidFill>
                  <a:srgbClr val="00205B"/>
                </a:solidFill>
                <a:latin typeface="Arial" panose="020B0604020202020204" pitchFamily="34" charset="0"/>
                <a:ea typeface="Times New Roman" panose="02020603050405020304" pitchFamily="18" charset="0"/>
                <a:cs typeface="Arial" panose="020B0604020202020204" pitchFamily="34" charset="0"/>
              </a:rPr>
              <a:t>Print posters/pictures or share online activities of the organization(s) you support*</a:t>
            </a:r>
            <a:endParaRPr lang="en-US" sz="1100" dirty="0">
              <a:solidFill>
                <a:srgbClr val="00205B"/>
              </a:solidFill>
              <a:latin typeface="Arial" panose="020B0604020202020204" pitchFamily="34" charset="0"/>
              <a:ea typeface="Arial" panose="020B0604020202020204" pitchFamily="34" charset="0"/>
              <a:cs typeface="Arial" panose="020B0604020202020204" pitchFamily="34" charset="0"/>
            </a:endParaRPr>
          </a:p>
          <a:p>
            <a:pPr marL="171450" marR="0" indent="-171450">
              <a:spcBef>
                <a:spcPts val="0"/>
              </a:spcBef>
              <a:spcAft>
                <a:spcPts val="600"/>
              </a:spcAft>
              <a:buFont typeface="Arial" panose="020B0604020202020204" pitchFamily="34" charset="0"/>
              <a:buChar char="•"/>
            </a:pPr>
            <a:r>
              <a:rPr lang="en-US" sz="1100" dirty="0">
                <a:solidFill>
                  <a:srgbClr val="00205B"/>
                </a:solidFill>
                <a:latin typeface="Arial" panose="020B0604020202020204" pitchFamily="34" charset="0"/>
                <a:ea typeface="Times New Roman" panose="02020603050405020304" pitchFamily="18" charset="0"/>
                <a:cs typeface="Arial" panose="020B0604020202020204" pitchFamily="34" charset="0"/>
              </a:rPr>
              <a:t>Print posters and pictures (or share online) of Delta Gamma schools and their students*</a:t>
            </a:r>
            <a:endParaRPr lang="en-US" sz="1100" dirty="0">
              <a:solidFill>
                <a:srgbClr val="00205B"/>
              </a:solidFill>
              <a:latin typeface="Arial" panose="020B0604020202020204" pitchFamily="34" charset="0"/>
              <a:ea typeface="Arial" panose="020B0604020202020204" pitchFamily="34" charset="0"/>
              <a:cs typeface="Arial" panose="020B0604020202020204" pitchFamily="34" charset="0"/>
            </a:endParaRPr>
          </a:p>
          <a:p>
            <a:pPr marL="171450" indent="-171450">
              <a:spcAft>
                <a:spcPts val="600"/>
              </a:spcAft>
              <a:buFont typeface="Arial" panose="020B0604020202020204" pitchFamily="34" charset="0"/>
              <a:buChar char="•"/>
            </a:pPr>
            <a:r>
              <a:rPr lang="en-US" sz="1100" dirty="0">
                <a:solidFill>
                  <a:srgbClr val="00205B"/>
                </a:solidFill>
                <a:latin typeface="Arial" panose="020B0604020202020204" pitchFamily="34" charset="0"/>
                <a:ea typeface="Times New Roman" panose="02020603050405020304" pitchFamily="18" charset="0"/>
                <a:cs typeface="Arial" panose="020B0604020202020204" pitchFamily="34" charset="0"/>
              </a:rPr>
              <a:t>Create audio messages to share with students at DG schools*</a:t>
            </a:r>
          </a:p>
          <a:p>
            <a:pPr marL="171450" indent="-171450">
              <a:spcAft>
                <a:spcPts val="600"/>
              </a:spcAft>
              <a:buFont typeface="Arial" panose="020B0604020202020204" pitchFamily="34" charset="0"/>
              <a:buChar char="•"/>
            </a:pPr>
            <a:r>
              <a:rPr lang="en-US" sz="1100" dirty="0">
                <a:solidFill>
                  <a:srgbClr val="00205B"/>
                </a:solidFill>
                <a:latin typeface="Arial" panose="020B0604020202020204" pitchFamily="34" charset="0"/>
                <a:ea typeface="Times New Roman" panose="02020603050405020304" pitchFamily="18" charset="0"/>
                <a:cs typeface="Arial" panose="020B0604020202020204" pitchFamily="34" charset="0"/>
              </a:rPr>
              <a:t>Share social media videos of guide dog training/usage or influencers who are blind or have low vision*</a:t>
            </a:r>
          </a:p>
          <a:p>
            <a:pPr marL="171450" indent="-171450">
              <a:spcAft>
                <a:spcPts val="600"/>
              </a:spcAft>
              <a:buFont typeface="Arial" panose="020B0604020202020204" pitchFamily="34" charset="0"/>
              <a:buChar char="•"/>
            </a:pPr>
            <a:r>
              <a:rPr lang="en-US" sz="1100" dirty="0">
                <a:solidFill>
                  <a:srgbClr val="00205B"/>
                </a:solidFill>
                <a:latin typeface="Arial" panose="020B0604020202020204" pitchFamily="34" charset="0"/>
                <a:ea typeface="Arial" panose="020B0604020202020204" pitchFamily="34" charset="0"/>
                <a:cs typeface="Arial" panose="020B0604020202020204" pitchFamily="34" charset="0"/>
              </a:rPr>
              <a:t>Any other ideas that will inspire potential new members!</a:t>
            </a:r>
          </a:p>
          <a:p>
            <a:pPr>
              <a:spcAft>
                <a:spcPts val="600"/>
              </a:spcAft>
            </a:pPr>
            <a:r>
              <a:rPr lang="en-US" sz="900" i="1" dirty="0">
                <a:solidFill>
                  <a:srgbClr val="00205B"/>
                </a:solidFill>
                <a:latin typeface="Arial" panose="020B0604020202020204" pitchFamily="34" charset="0"/>
                <a:ea typeface="Arial" panose="020B0604020202020204" pitchFamily="34" charset="0"/>
                <a:cs typeface="Arial" panose="020B0604020202020204" pitchFamily="34" charset="0"/>
              </a:rPr>
              <a:t>(asterisk indicates virtual possibilities)</a:t>
            </a:r>
            <a:endParaRPr lang="en-US" sz="900" dirty="0">
              <a:solidFill>
                <a:srgbClr val="00205B"/>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0EA2B6AC-3D21-A1AC-6A25-FFEC746F553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14400" y="638680"/>
            <a:ext cx="1981198" cy="3082436"/>
          </a:xfrm>
          <a:prstGeom prst="rect">
            <a:avLst/>
          </a:prstGeom>
        </p:spPr>
      </p:pic>
      <p:sp>
        <p:nvSpPr>
          <p:cNvPr id="6" name="Rectangle 5">
            <a:extLst>
              <a:ext uri="{FF2B5EF4-FFF2-40B4-BE49-F238E27FC236}">
                <a16:creationId xmlns:a16="http://schemas.microsoft.com/office/drawing/2014/main" id="{A5223F7F-0507-CDD1-6C54-59EFEE04C39B}"/>
              </a:ext>
            </a:extLst>
          </p:cNvPr>
          <p:cNvSpPr/>
          <p:nvPr/>
        </p:nvSpPr>
        <p:spPr>
          <a:xfrm>
            <a:off x="3124200" y="833930"/>
            <a:ext cx="5410200" cy="584775"/>
          </a:xfrm>
          <a:prstGeom prst="rect">
            <a:avLst/>
          </a:prstGeom>
        </p:spPr>
        <p:txBody>
          <a:bodyPr wrap="square">
            <a:spAutoFit/>
          </a:bodyPr>
          <a:lstStyle/>
          <a:p>
            <a:r>
              <a:rPr lang="en-US" sz="1600" b="1" dirty="0">
                <a:solidFill>
                  <a:srgbClr val="00205B"/>
                </a:solidFill>
                <a:latin typeface="Arial" panose="020B0604020202020204" pitchFamily="34" charset="0"/>
                <a:cs typeface="Arial" panose="020B0604020202020204" pitchFamily="34" charset="0"/>
              </a:rPr>
              <a:t>What are ways we can highlight Delta Gamma’s philanthropy during recruitment?</a:t>
            </a:r>
          </a:p>
        </p:txBody>
      </p:sp>
      <p:sp>
        <p:nvSpPr>
          <p:cNvPr id="7" name="Rectangle 6">
            <a:extLst>
              <a:ext uri="{FF2B5EF4-FFF2-40B4-BE49-F238E27FC236}">
                <a16:creationId xmlns:a16="http://schemas.microsoft.com/office/drawing/2014/main" id="{40F0B542-90C4-85B3-E8D7-9CA063A37D2E}"/>
              </a:ext>
            </a:extLst>
          </p:cNvPr>
          <p:cNvSpPr/>
          <p:nvPr/>
        </p:nvSpPr>
        <p:spPr>
          <a:xfrm>
            <a:off x="3124200" y="346292"/>
            <a:ext cx="4724400" cy="584775"/>
          </a:xfrm>
          <a:prstGeom prst="rect">
            <a:avLst/>
          </a:prstGeom>
        </p:spPr>
        <p:txBody>
          <a:bodyPr wrap="square">
            <a:spAutoFit/>
          </a:bodyPr>
          <a:lstStyle/>
          <a:p>
            <a:r>
              <a:rPr lang="en-US" sz="3200" dirty="0">
                <a:solidFill>
                  <a:srgbClr val="DC948A"/>
                </a:solidFill>
                <a:latin typeface="Impact" panose="020B0806030902050204" pitchFamily="34" charset="0"/>
              </a:rPr>
              <a:t>GREAT IDEAS!</a:t>
            </a:r>
          </a:p>
        </p:txBody>
      </p:sp>
    </p:spTree>
    <p:extLst>
      <p:ext uri="{BB962C8B-B14F-4D97-AF65-F5344CB8AC3E}">
        <p14:creationId xmlns:p14="http://schemas.microsoft.com/office/powerpoint/2010/main" val="1177708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1EA1E3-3213-473E-AA8B-64D0C12A37C7}"/>
              </a:ext>
            </a:extLst>
          </p:cNvPr>
          <p:cNvSpPr/>
          <p:nvPr/>
        </p:nvSpPr>
        <p:spPr>
          <a:xfrm>
            <a:off x="3886200" y="1123950"/>
            <a:ext cx="4419600" cy="2128788"/>
          </a:xfrm>
          <a:prstGeom prst="rect">
            <a:avLst/>
          </a:prstGeom>
        </p:spPr>
        <p:txBody>
          <a:bodyPr wrap="square">
            <a:spAutoFit/>
          </a:bodyPr>
          <a:lstStyle/>
          <a:p>
            <a:pPr>
              <a:spcAft>
                <a:spcPts val="375"/>
              </a:spcAft>
            </a:pPr>
            <a:r>
              <a:rPr lang="en-US" sz="3200" dirty="0">
                <a:solidFill>
                  <a:srgbClr val="B88F52"/>
                </a:solidFill>
                <a:latin typeface="Impact" panose="020B0806030902050204" pitchFamily="34" charset="0"/>
              </a:rPr>
              <a:t>HOW CAN YOU DESCRIBE YOUR EXPERIENCE WITH THE FOUNDATION’S IMPACT IN 30 SECONDS OR LESS? </a:t>
            </a:r>
          </a:p>
          <a:p>
            <a:pPr>
              <a:spcAft>
                <a:spcPts val="375"/>
              </a:spcAft>
            </a:pPr>
            <a:endParaRPr lang="en-US" sz="100" b="1" dirty="0">
              <a:solidFill>
                <a:srgbClr val="002060"/>
              </a:solidFill>
              <a:latin typeface="+mj-lt"/>
            </a:endParaRPr>
          </a:p>
        </p:txBody>
      </p:sp>
      <p:pic>
        <p:nvPicPr>
          <p:cNvPr id="4" name="Picture 3">
            <a:extLst>
              <a:ext uri="{FF2B5EF4-FFF2-40B4-BE49-F238E27FC236}">
                <a16:creationId xmlns:a16="http://schemas.microsoft.com/office/drawing/2014/main" id="{5F487AD4-4474-6495-CAC7-69AEC01F6CA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752600" y="577008"/>
            <a:ext cx="1981198" cy="3082436"/>
          </a:xfrm>
          <a:prstGeom prst="rect">
            <a:avLst/>
          </a:prstGeom>
        </p:spPr>
      </p:pic>
    </p:spTree>
    <p:extLst>
      <p:ext uri="{BB962C8B-B14F-4D97-AF65-F5344CB8AC3E}">
        <p14:creationId xmlns:p14="http://schemas.microsoft.com/office/powerpoint/2010/main" val="418584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8BE427-E089-3642-B45B-64BC11B42AF7}"/>
              </a:ext>
            </a:extLst>
          </p:cNvPr>
          <p:cNvSpPr/>
          <p:nvPr/>
        </p:nvSpPr>
        <p:spPr>
          <a:xfrm>
            <a:off x="2144153" y="2756151"/>
            <a:ext cx="4855694" cy="1384995"/>
          </a:xfrm>
          <a:prstGeom prst="rect">
            <a:avLst/>
          </a:prstGeom>
        </p:spPr>
        <p:txBody>
          <a:bodyPr wrap="square">
            <a:spAutoFit/>
          </a:bodyPr>
          <a:lstStyle/>
          <a:p>
            <a:pPr algn="ctr"/>
            <a:r>
              <a:rPr lang="en-US" sz="2800" dirty="0">
                <a:solidFill>
                  <a:srgbClr val="B88F52"/>
                </a:solidFill>
                <a:latin typeface="Arial" panose="020B0604020202020204" pitchFamily="34" charset="0"/>
                <a:cs typeface="Arial" panose="020B0604020202020204" pitchFamily="34" charset="0"/>
              </a:rPr>
              <a:t>Philanthropy is at the </a:t>
            </a:r>
          </a:p>
          <a:p>
            <a:pPr algn="ctr"/>
            <a:r>
              <a:rPr lang="en-US" sz="2800" dirty="0">
                <a:solidFill>
                  <a:srgbClr val="B88F52"/>
                </a:solidFill>
                <a:latin typeface="Arial" panose="020B0604020202020204" pitchFamily="34" charset="0"/>
                <a:cs typeface="Arial" panose="020B0604020202020204" pitchFamily="34" charset="0"/>
              </a:rPr>
              <a:t>heart of Delta Gamma and our do good motto!</a:t>
            </a:r>
          </a:p>
        </p:txBody>
      </p:sp>
      <p:sp>
        <p:nvSpPr>
          <p:cNvPr id="4" name="Rectangle 3">
            <a:extLst>
              <a:ext uri="{FF2B5EF4-FFF2-40B4-BE49-F238E27FC236}">
                <a16:creationId xmlns:a16="http://schemas.microsoft.com/office/drawing/2014/main" id="{EBEC6558-995B-12EC-D05A-185FBC61E7FC}"/>
              </a:ext>
            </a:extLst>
          </p:cNvPr>
          <p:cNvSpPr/>
          <p:nvPr/>
        </p:nvSpPr>
        <p:spPr>
          <a:xfrm>
            <a:off x="2019300" y="1689192"/>
            <a:ext cx="5105400" cy="1066959"/>
          </a:xfrm>
          <a:prstGeom prst="rect">
            <a:avLst/>
          </a:prstGeom>
        </p:spPr>
        <p:txBody>
          <a:bodyPr wrap="square">
            <a:spAutoFit/>
          </a:bodyPr>
          <a:lstStyle/>
          <a:p>
            <a:pPr algn="ctr">
              <a:lnSpc>
                <a:spcPts val="3800"/>
              </a:lnSpc>
              <a:spcAft>
                <a:spcPts val="1125"/>
              </a:spcAft>
            </a:pPr>
            <a:r>
              <a:rPr lang="en-US" sz="4000" dirty="0">
                <a:solidFill>
                  <a:srgbClr val="00205B"/>
                </a:solidFill>
                <a:latin typeface="Impact" panose="020B0806030902050204" pitchFamily="34" charset="0"/>
              </a:rPr>
              <a:t>THANK YOU FOR PARTICIPATING TODAY!</a:t>
            </a:r>
          </a:p>
        </p:txBody>
      </p:sp>
    </p:spTree>
    <p:extLst>
      <p:ext uri="{BB962C8B-B14F-4D97-AF65-F5344CB8AC3E}">
        <p14:creationId xmlns:p14="http://schemas.microsoft.com/office/powerpoint/2010/main" val="199345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D50AF9-BA11-2E71-94CD-55C291D1A572}"/>
              </a:ext>
            </a:extLst>
          </p:cNvPr>
          <p:cNvSpPr/>
          <p:nvPr/>
        </p:nvSpPr>
        <p:spPr>
          <a:xfrm>
            <a:off x="1219200" y="3105150"/>
            <a:ext cx="6705600" cy="602088"/>
          </a:xfrm>
          <a:prstGeom prst="rect">
            <a:avLst/>
          </a:prstGeom>
        </p:spPr>
        <p:txBody>
          <a:bodyPr wrap="square">
            <a:spAutoFit/>
          </a:bodyPr>
          <a:lstStyle/>
          <a:p>
            <a:pPr algn="ctr">
              <a:lnSpc>
                <a:spcPts val="3800"/>
              </a:lnSpc>
              <a:spcAft>
                <a:spcPts val="1125"/>
              </a:spcAft>
            </a:pPr>
            <a:r>
              <a:rPr lang="en-US" sz="4000" dirty="0">
                <a:solidFill>
                  <a:srgbClr val="00205B"/>
                </a:solidFill>
                <a:latin typeface="Impact" panose="020B0806030902050204" pitchFamily="34" charset="0"/>
              </a:rPr>
              <a:t>APPENDIX</a:t>
            </a:r>
          </a:p>
        </p:txBody>
      </p:sp>
      <p:pic>
        <p:nvPicPr>
          <p:cNvPr id="4" name="Picture 3" descr="A picture containing drawing, sign&#10;&#10;Description automatically generated">
            <a:extLst>
              <a:ext uri="{FF2B5EF4-FFF2-40B4-BE49-F238E27FC236}">
                <a16:creationId xmlns:a16="http://schemas.microsoft.com/office/drawing/2014/main" id="{FA83EE97-49C3-8AA2-8B46-632EF4A19E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9400" y="4535366"/>
            <a:ext cx="2286000" cy="398584"/>
          </a:xfrm>
          <a:prstGeom prst="rect">
            <a:avLst/>
          </a:prstGeom>
        </p:spPr>
      </p:pic>
      <p:pic>
        <p:nvPicPr>
          <p:cNvPr id="5" name="Graphic 4">
            <a:extLst>
              <a:ext uri="{FF2B5EF4-FFF2-40B4-BE49-F238E27FC236}">
                <a16:creationId xmlns:a16="http://schemas.microsoft.com/office/drawing/2014/main" id="{3B64D3C7-F82B-9433-A35D-CD89DADCFC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86225" y="1357312"/>
            <a:ext cx="971550" cy="1514475"/>
          </a:xfrm>
          <a:prstGeom prst="rect">
            <a:avLst/>
          </a:prstGeom>
        </p:spPr>
      </p:pic>
    </p:spTree>
    <p:extLst>
      <p:ext uri="{BB962C8B-B14F-4D97-AF65-F5344CB8AC3E}">
        <p14:creationId xmlns:p14="http://schemas.microsoft.com/office/powerpoint/2010/main" val="11457379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4A3877-4C08-7AF6-2E31-6E2765A769B4}"/>
              </a:ext>
            </a:extLst>
          </p:cNvPr>
          <p:cNvSpPr txBox="1"/>
          <p:nvPr/>
        </p:nvSpPr>
        <p:spPr>
          <a:xfrm>
            <a:off x="2019299" y="666750"/>
            <a:ext cx="5105400" cy="461665"/>
          </a:xfrm>
          <a:prstGeom prst="rect">
            <a:avLst/>
          </a:prstGeom>
          <a:noFill/>
        </p:spPr>
        <p:txBody>
          <a:bodyPr wrap="square" rtlCol="0">
            <a:spAutoFit/>
          </a:bodyPr>
          <a:lstStyle/>
          <a:p>
            <a:r>
              <a:rPr lang="en-US" sz="1200" dirty="0">
                <a:solidFill>
                  <a:srgbClr val="00205B"/>
                </a:solidFill>
                <a:latin typeface="Arial" panose="020B0604020202020204" pitchFamily="34" charset="0"/>
                <a:cs typeface="Arial" panose="020B0604020202020204" pitchFamily="34" charset="0"/>
              </a:rPr>
              <a:t>Social Media influencers to include in this presentation or share with the chapter to connect to those we help support through Service for Sight:</a:t>
            </a:r>
          </a:p>
        </p:txBody>
      </p:sp>
      <p:sp>
        <p:nvSpPr>
          <p:cNvPr id="6" name="Rectangle 5">
            <a:extLst>
              <a:ext uri="{FF2B5EF4-FFF2-40B4-BE49-F238E27FC236}">
                <a16:creationId xmlns:a16="http://schemas.microsoft.com/office/drawing/2014/main" id="{63349032-E5E0-1D5A-E15B-50C2FCB15140}"/>
              </a:ext>
            </a:extLst>
          </p:cNvPr>
          <p:cNvSpPr/>
          <p:nvPr/>
        </p:nvSpPr>
        <p:spPr>
          <a:xfrm>
            <a:off x="2209799" y="148000"/>
            <a:ext cx="4724400" cy="584775"/>
          </a:xfrm>
          <a:prstGeom prst="rect">
            <a:avLst/>
          </a:prstGeom>
        </p:spPr>
        <p:txBody>
          <a:bodyPr wrap="square">
            <a:spAutoFit/>
          </a:bodyPr>
          <a:lstStyle/>
          <a:p>
            <a:pPr algn="ctr"/>
            <a:r>
              <a:rPr lang="en-US" sz="3200" dirty="0">
                <a:solidFill>
                  <a:srgbClr val="DC948A"/>
                </a:solidFill>
                <a:latin typeface="Impact" panose="020B0806030902050204" pitchFamily="34" charset="0"/>
              </a:rPr>
              <a:t>FACILITATOR RESOURCES</a:t>
            </a:r>
          </a:p>
        </p:txBody>
      </p:sp>
      <p:graphicFrame>
        <p:nvGraphicFramePr>
          <p:cNvPr id="11" name="Table 10">
            <a:extLst>
              <a:ext uri="{FF2B5EF4-FFF2-40B4-BE49-F238E27FC236}">
                <a16:creationId xmlns:a16="http://schemas.microsoft.com/office/drawing/2014/main" id="{B1685167-6104-5723-FC56-60EEA621CEDE}"/>
              </a:ext>
            </a:extLst>
          </p:cNvPr>
          <p:cNvGraphicFramePr>
            <a:graphicFrameLocks noGrp="1"/>
          </p:cNvGraphicFramePr>
          <p:nvPr>
            <p:extLst>
              <p:ext uri="{D42A27DB-BD31-4B8C-83A1-F6EECF244321}">
                <p14:modId xmlns:p14="http://schemas.microsoft.com/office/powerpoint/2010/main" val="3272292436"/>
              </p:ext>
            </p:extLst>
          </p:nvPr>
        </p:nvGraphicFramePr>
        <p:xfrm>
          <a:off x="1167413" y="1123950"/>
          <a:ext cx="6809173" cy="3846576"/>
        </p:xfrm>
        <a:graphic>
          <a:graphicData uri="http://schemas.openxmlformats.org/drawingml/2006/table">
            <a:tbl>
              <a:tblPr bandRow="1">
                <a:tableStyleId>{5C22544A-7EE6-4342-B048-85BDC9FD1C3A}</a:tableStyleId>
              </a:tblPr>
              <a:tblGrid>
                <a:gridCol w="2209800">
                  <a:extLst>
                    <a:ext uri="{9D8B030D-6E8A-4147-A177-3AD203B41FA5}">
                      <a16:colId xmlns:a16="http://schemas.microsoft.com/office/drawing/2014/main" val="286544781"/>
                    </a:ext>
                  </a:extLst>
                </a:gridCol>
                <a:gridCol w="4599373">
                  <a:extLst>
                    <a:ext uri="{9D8B030D-6E8A-4147-A177-3AD203B41FA5}">
                      <a16:colId xmlns:a16="http://schemas.microsoft.com/office/drawing/2014/main" val="1502536025"/>
                    </a:ext>
                  </a:extLst>
                </a:gridCol>
              </a:tblGrid>
              <a:tr h="274320">
                <a:tc>
                  <a:txBody>
                    <a:bodyPr/>
                    <a:lstStyle/>
                    <a:p>
                      <a:r>
                        <a:rPr lang="en-US" sz="1100" dirty="0">
                          <a:solidFill>
                            <a:srgbClr val="00205B"/>
                          </a:solidFill>
                          <a:latin typeface="Arial" panose="020B0604020202020204" pitchFamily="34" charset="0"/>
                          <a:cs typeface="Arial" panose="020B0604020202020204" pitchFamily="34" charset="0"/>
                        </a:rPr>
                        <a:t>Molly Burke</a:t>
                      </a:r>
                    </a:p>
                  </a:txBody>
                  <a:tcPr anchor="ctr">
                    <a:solidFill>
                      <a:srgbClr val="FDE3DE"/>
                    </a:solidFill>
                  </a:tcPr>
                </a:tc>
                <a:tc>
                  <a:txBody>
                    <a:bodyPr/>
                    <a:lstStyle/>
                    <a:p>
                      <a:r>
                        <a:rPr lang="en-US" sz="1100" dirty="0">
                          <a:solidFill>
                            <a:srgbClr val="00205B"/>
                          </a:solidFill>
                          <a:latin typeface="Arial" panose="020B0604020202020204" pitchFamily="34" charset="0"/>
                          <a:cs typeface="Arial" panose="020B0604020202020204" pitchFamily="34" charset="0"/>
                          <a:hlinkClick r:id="rId3"/>
                        </a:rPr>
                        <a:t>https://www.facebook.com/MollyBurkeOfficial </a:t>
                      </a:r>
                      <a:r>
                        <a:rPr lang="en-US" sz="1100" dirty="0">
                          <a:solidFill>
                            <a:srgbClr val="00205B"/>
                          </a:solidFill>
                          <a:latin typeface="Arial" panose="020B0604020202020204" pitchFamily="34" charset="0"/>
                          <a:cs typeface="Arial" panose="020B0604020202020204" pitchFamily="34" charset="0"/>
                          <a:hlinkClick r:id="rId4"/>
                        </a:rPr>
                        <a:t>https://www.youtube.com/@MollyBurkeOfficial </a:t>
                      </a:r>
                      <a:endParaRPr lang="en-US" sz="1100" dirty="0">
                        <a:solidFill>
                          <a:srgbClr val="00205B"/>
                        </a:solidFill>
                        <a:latin typeface="Arial" panose="020B0604020202020204" pitchFamily="34" charset="0"/>
                        <a:cs typeface="Arial" panose="020B0604020202020204" pitchFamily="34" charset="0"/>
                      </a:endParaRPr>
                    </a:p>
                  </a:txBody>
                  <a:tcPr anchor="ctr">
                    <a:solidFill>
                      <a:srgbClr val="FDE3DE"/>
                    </a:solidFill>
                  </a:tcPr>
                </a:tc>
                <a:extLst>
                  <a:ext uri="{0D108BD9-81ED-4DB2-BD59-A6C34878D82A}">
                    <a16:rowId xmlns:a16="http://schemas.microsoft.com/office/drawing/2014/main" val="2145809586"/>
                  </a:ext>
                </a:extLst>
              </a:tr>
              <a:tr h="356616">
                <a:tc>
                  <a:txBody>
                    <a:bodyPr/>
                    <a:lstStyle/>
                    <a:p>
                      <a:r>
                        <a:rPr lang="en-US" sz="1100" dirty="0">
                          <a:solidFill>
                            <a:srgbClr val="00205B"/>
                          </a:solidFill>
                          <a:latin typeface="Arial" panose="020B0604020202020204" pitchFamily="34" charset="0"/>
                          <a:cs typeface="Arial" panose="020B0604020202020204" pitchFamily="34" charset="0"/>
                        </a:rPr>
                        <a:t>Lucy Edwards </a:t>
                      </a:r>
                    </a:p>
                  </a:txBody>
                  <a:tcPr anchor="ctr">
                    <a:solidFill>
                      <a:srgbClr val="FDE3DE"/>
                    </a:solidFill>
                  </a:tcPr>
                </a:tc>
                <a:tc>
                  <a:txBody>
                    <a:bodyPr/>
                    <a:lstStyle/>
                    <a:p>
                      <a:r>
                        <a:rPr lang="en-US" sz="1100" dirty="0">
                          <a:solidFill>
                            <a:srgbClr val="00205B"/>
                          </a:solidFill>
                          <a:latin typeface="Arial" panose="020B0604020202020204" pitchFamily="34" charset="0"/>
                          <a:cs typeface="Arial" panose="020B0604020202020204" pitchFamily="34" charset="0"/>
                          <a:hlinkClick r:id="rId5"/>
                        </a:rPr>
                        <a:t>https://www.facebook.com/lucyedwardsofficial </a:t>
                      </a:r>
                      <a:endParaRPr lang="en-US" sz="1100" dirty="0">
                        <a:solidFill>
                          <a:srgbClr val="00205B"/>
                        </a:solidFill>
                        <a:latin typeface="Arial" panose="020B0604020202020204" pitchFamily="34" charset="0"/>
                        <a:cs typeface="Arial" panose="020B0604020202020204" pitchFamily="34" charset="0"/>
                      </a:endParaRPr>
                    </a:p>
                    <a:p>
                      <a:r>
                        <a:rPr lang="en-US" sz="1100" dirty="0">
                          <a:solidFill>
                            <a:srgbClr val="00205B"/>
                          </a:solidFill>
                          <a:latin typeface="Arial" panose="020B0604020202020204" pitchFamily="34" charset="0"/>
                          <a:cs typeface="Arial" panose="020B0604020202020204" pitchFamily="34" charset="0"/>
                          <a:hlinkClick r:id="rId6"/>
                        </a:rPr>
                        <a:t>https://www.youtube.com/@lucyedwards </a:t>
                      </a:r>
                      <a:endParaRPr lang="en-US" sz="1100" dirty="0">
                        <a:solidFill>
                          <a:srgbClr val="00205B"/>
                        </a:solidFill>
                        <a:latin typeface="Arial" panose="020B0604020202020204" pitchFamily="34" charset="0"/>
                        <a:cs typeface="Arial" panose="020B0604020202020204" pitchFamily="34" charset="0"/>
                      </a:endParaRPr>
                    </a:p>
                  </a:txBody>
                  <a:tcPr anchor="ctr">
                    <a:solidFill>
                      <a:srgbClr val="FDE3DE"/>
                    </a:solidFill>
                  </a:tcPr>
                </a:tc>
                <a:extLst>
                  <a:ext uri="{0D108BD9-81ED-4DB2-BD59-A6C34878D82A}">
                    <a16:rowId xmlns:a16="http://schemas.microsoft.com/office/drawing/2014/main" val="3942129951"/>
                  </a:ext>
                </a:extLst>
              </a:tr>
              <a:tr h="356616">
                <a:tc>
                  <a:txBody>
                    <a:bodyPr/>
                    <a:lstStyle/>
                    <a:p>
                      <a:r>
                        <a:rPr lang="en-US" sz="1100" dirty="0">
                          <a:solidFill>
                            <a:srgbClr val="00205B"/>
                          </a:solidFill>
                          <a:latin typeface="Arial" panose="020B0604020202020204" pitchFamily="34" charset="0"/>
                          <a:cs typeface="Arial" panose="020B0604020202020204" pitchFamily="34" charset="0"/>
                        </a:rPr>
                        <a:t>Aaron Reistad </a:t>
                      </a:r>
                    </a:p>
                  </a:txBody>
                  <a:tcPr anchor="ctr">
                    <a:solidFill>
                      <a:srgbClr val="FDE3DE"/>
                    </a:solidFill>
                  </a:tcPr>
                </a:tc>
                <a:tc>
                  <a:txBody>
                    <a:bodyPr/>
                    <a:lstStyle/>
                    <a:p>
                      <a:r>
                        <a:rPr lang="en-US" sz="1100" dirty="0">
                          <a:solidFill>
                            <a:srgbClr val="00205B"/>
                          </a:solidFill>
                          <a:latin typeface="Arial" panose="020B0604020202020204" pitchFamily="34" charset="0"/>
                          <a:cs typeface="Arial" panose="020B0604020202020204" pitchFamily="34" charset="0"/>
                        </a:rPr>
                        <a:t>@aaronreistad </a:t>
                      </a:r>
                    </a:p>
                  </a:txBody>
                  <a:tcPr anchor="ctr">
                    <a:solidFill>
                      <a:srgbClr val="FDE3DE"/>
                    </a:solidFill>
                  </a:tcPr>
                </a:tc>
                <a:extLst>
                  <a:ext uri="{0D108BD9-81ED-4DB2-BD59-A6C34878D82A}">
                    <a16:rowId xmlns:a16="http://schemas.microsoft.com/office/drawing/2014/main" val="2671160403"/>
                  </a:ext>
                </a:extLst>
              </a:tr>
              <a:tr h="356616">
                <a:tc>
                  <a:txBody>
                    <a:bodyPr/>
                    <a:lstStyle/>
                    <a:p>
                      <a:r>
                        <a:rPr lang="en-US" sz="1100" dirty="0">
                          <a:solidFill>
                            <a:srgbClr val="00205B"/>
                          </a:solidFill>
                          <a:latin typeface="Arial" panose="020B0604020202020204" pitchFamily="34" charset="0"/>
                          <a:cs typeface="Arial" panose="020B0604020202020204" pitchFamily="34" charset="0"/>
                        </a:rPr>
                        <a:t>Zoey the Seeing Eye Dog </a:t>
                      </a:r>
                    </a:p>
                  </a:txBody>
                  <a:tcPr anchor="ctr">
                    <a:solidFill>
                      <a:srgbClr val="FDE3DE"/>
                    </a:solidFill>
                  </a:tcPr>
                </a:tc>
                <a:tc>
                  <a:txBody>
                    <a:bodyPr/>
                    <a:lstStyle/>
                    <a:p>
                      <a:r>
                        <a:rPr lang="en-US" sz="1100" dirty="0">
                          <a:solidFill>
                            <a:srgbClr val="00205B"/>
                          </a:solidFill>
                          <a:latin typeface="Arial" panose="020B0604020202020204" pitchFamily="34" charset="0"/>
                          <a:cs typeface="Arial" panose="020B0604020202020204" pitchFamily="34" charset="0"/>
                          <a:hlinkClick r:id="rId7"/>
                        </a:rPr>
                        <a:t>https://www.facebook.com/zoetheseeingeyedog </a:t>
                      </a:r>
                      <a:endParaRPr lang="en-US" sz="1100" dirty="0">
                        <a:solidFill>
                          <a:srgbClr val="00205B"/>
                        </a:solidFill>
                        <a:latin typeface="Arial" panose="020B0604020202020204" pitchFamily="34" charset="0"/>
                        <a:cs typeface="Arial" panose="020B0604020202020204" pitchFamily="34" charset="0"/>
                      </a:endParaRPr>
                    </a:p>
                  </a:txBody>
                  <a:tcPr anchor="ctr">
                    <a:solidFill>
                      <a:srgbClr val="FDE3DE"/>
                    </a:solidFill>
                  </a:tcPr>
                </a:tc>
                <a:extLst>
                  <a:ext uri="{0D108BD9-81ED-4DB2-BD59-A6C34878D82A}">
                    <a16:rowId xmlns:a16="http://schemas.microsoft.com/office/drawing/2014/main" val="2614953695"/>
                  </a:ext>
                </a:extLst>
              </a:tr>
              <a:tr h="356616">
                <a:tc>
                  <a:txBody>
                    <a:bodyPr/>
                    <a:lstStyle/>
                    <a:p>
                      <a:r>
                        <a:rPr lang="en-US" sz="1100" dirty="0">
                          <a:solidFill>
                            <a:srgbClr val="00205B"/>
                          </a:solidFill>
                          <a:latin typeface="Arial" panose="020B0604020202020204" pitchFamily="34" charset="0"/>
                          <a:cs typeface="Arial" panose="020B0604020202020204" pitchFamily="34" charset="0"/>
                        </a:rPr>
                        <a:t>Bold Blind Beauty </a:t>
                      </a:r>
                    </a:p>
                  </a:txBody>
                  <a:tcPr anchor="ctr">
                    <a:solidFill>
                      <a:srgbClr val="FDE3DE"/>
                    </a:solidFill>
                  </a:tcPr>
                </a:tc>
                <a:tc>
                  <a:txBody>
                    <a:bodyPr/>
                    <a:lstStyle/>
                    <a:p>
                      <a:r>
                        <a:rPr lang="en-US" sz="1100" dirty="0">
                          <a:solidFill>
                            <a:srgbClr val="00205B"/>
                          </a:solidFill>
                          <a:latin typeface="Arial" panose="020B0604020202020204" pitchFamily="34" charset="0"/>
                          <a:cs typeface="Arial" panose="020B0604020202020204" pitchFamily="34" charset="0"/>
                        </a:rPr>
                        <a:t>@boldblindbeauty </a:t>
                      </a:r>
                    </a:p>
                  </a:txBody>
                  <a:tcPr anchor="ctr">
                    <a:solidFill>
                      <a:srgbClr val="FDE3DE"/>
                    </a:solidFill>
                  </a:tcPr>
                </a:tc>
                <a:extLst>
                  <a:ext uri="{0D108BD9-81ED-4DB2-BD59-A6C34878D82A}">
                    <a16:rowId xmlns:a16="http://schemas.microsoft.com/office/drawing/2014/main" val="2449557142"/>
                  </a:ext>
                </a:extLst>
              </a:tr>
              <a:tr h="356616">
                <a:tc>
                  <a:txBody>
                    <a:bodyPr/>
                    <a:lstStyle/>
                    <a:p>
                      <a:r>
                        <a:rPr lang="en-US" sz="1100" dirty="0">
                          <a:solidFill>
                            <a:srgbClr val="00205B"/>
                          </a:solidFill>
                          <a:latin typeface="Arial" panose="020B0604020202020204" pitchFamily="34" charset="0"/>
                          <a:cs typeface="Arial" panose="020B0604020202020204" pitchFamily="34" charset="0"/>
                        </a:rPr>
                        <a:t>How Casey Sees It (Casey G) </a:t>
                      </a:r>
                    </a:p>
                  </a:txBody>
                  <a:tcPr anchor="ctr">
                    <a:solidFill>
                      <a:srgbClr val="FDE3D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205B"/>
                          </a:solidFill>
                          <a:latin typeface="Arial" panose="020B0604020202020204" pitchFamily="34" charset="0"/>
                          <a:cs typeface="Arial" panose="020B0604020202020204" pitchFamily="34" charset="0"/>
                          <a:hlinkClick r:id="rId8"/>
                        </a:rPr>
                        <a:t>https://www.youtube.com/@HowCaseySeesIt </a:t>
                      </a:r>
                      <a:endParaRPr lang="en-US" sz="1100" dirty="0">
                        <a:solidFill>
                          <a:srgbClr val="00205B"/>
                        </a:solidFill>
                        <a:latin typeface="Arial" panose="020B0604020202020204" pitchFamily="34" charset="0"/>
                        <a:cs typeface="Arial" panose="020B0604020202020204" pitchFamily="34" charset="0"/>
                      </a:endParaRPr>
                    </a:p>
                  </a:txBody>
                  <a:tcPr anchor="ctr">
                    <a:solidFill>
                      <a:srgbClr val="FDE3DE"/>
                    </a:solidFill>
                  </a:tcPr>
                </a:tc>
                <a:extLst>
                  <a:ext uri="{0D108BD9-81ED-4DB2-BD59-A6C34878D82A}">
                    <a16:rowId xmlns:a16="http://schemas.microsoft.com/office/drawing/2014/main" val="863676174"/>
                  </a:ext>
                </a:extLst>
              </a:tr>
              <a:tr h="356616">
                <a:tc>
                  <a:txBody>
                    <a:bodyPr/>
                    <a:lstStyle/>
                    <a:p>
                      <a:r>
                        <a:rPr lang="en-US" sz="1100" dirty="0">
                          <a:solidFill>
                            <a:srgbClr val="00205B"/>
                          </a:solidFill>
                          <a:latin typeface="Arial" panose="020B0604020202020204" pitchFamily="34" charset="0"/>
                          <a:cs typeface="Arial" panose="020B0604020202020204" pitchFamily="34" charset="0"/>
                        </a:rPr>
                        <a:t>DG Gena Harper </a:t>
                      </a:r>
                    </a:p>
                  </a:txBody>
                  <a:tcPr anchor="ctr">
                    <a:solidFill>
                      <a:srgbClr val="FDE3DE"/>
                    </a:solidFill>
                  </a:tcPr>
                </a:tc>
                <a:tc>
                  <a:txBody>
                    <a:bodyPr/>
                    <a:lstStyle/>
                    <a:p>
                      <a:r>
                        <a:rPr lang="en-US" sz="1100" dirty="0">
                          <a:solidFill>
                            <a:srgbClr val="00205B"/>
                          </a:solidFill>
                          <a:latin typeface="Arial" panose="020B0604020202020204" pitchFamily="34" charset="0"/>
                          <a:cs typeface="Arial" panose="020B0604020202020204" pitchFamily="34" charset="0"/>
                        </a:rPr>
                        <a:t>@genablindwomanofaction </a:t>
                      </a:r>
                    </a:p>
                  </a:txBody>
                  <a:tcPr anchor="ctr">
                    <a:solidFill>
                      <a:srgbClr val="FDE3DE"/>
                    </a:solidFill>
                  </a:tcPr>
                </a:tc>
                <a:extLst>
                  <a:ext uri="{0D108BD9-81ED-4DB2-BD59-A6C34878D82A}">
                    <a16:rowId xmlns:a16="http://schemas.microsoft.com/office/drawing/2014/main" val="255063225"/>
                  </a:ext>
                </a:extLst>
              </a:tr>
              <a:tr h="356616">
                <a:tc>
                  <a:txBody>
                    <a:bodyPr/>
                    <a:lstStyle/>
                    <a:p>
                      <a:r>
                        <a:rPr lang="en-US" sz="1100" dirty="0">
                          <a:solidFill>
                            <a:srgbClr val="00205B"/>
                          </a:solidFill>
                          <a:latin typeface="Arial" panose="020B0604020202020204" pitchFamily="34" charset="0"/>
                          <a:cs typeface="Arial" panose="020B0604020202020204" pitchFamily="34" charset="0"/>
                        </a:rPr>
                        <a:t>Guide Dogs for the Blind </a:t>
                      </a:r>
                    </a:p>
                  </a:txBody>
                  <a:tcPr anchor="ctr">
                    <a:solidFill>
                      <a:srgbClr val="FDE3DE"/>
                    </a:solidFill>
                  </a:tcPr>
                </a:tc>
                <a:tc>
                  <a:txBody>
                    <a:bodyPr/>
                    <a:lstStyle/>
                    <a:p>
                      <a:r>
                        <a:rPr lang="en-US" sz="1100" dirty="0">
                          <a:solidFill>
                            <a:srgbClr val="00205B"/>
                          </a:solidFill>
                          <a:latin typeface="Arial" panose="020B0604020202020204" pitchFamily="34" charset="0"/>
                          <a:cs typeface="Arial" panose="020B0604020202020204" pitchFamily="34" charset="0"/>
                          <a:hlinkClick r:id="rId9"/>
                        </a:rPr>
                        <a:t>https://www.facebook.com/guidedogsfortheblind </a:t>
                      </a:r>
                      <a:endParaRPr lang="en-US" sz="1100" dirty="0">
                        <a:solidFill>
                          <a:srgbClr val="00205B"/>
                        </a:solidFill>
                        <a:latin typeface="Arial" panose="020B0604020202020204" pitchFamily="34" charset="0"/>
                        <a:cs typeface="Arial" panose="020B0604020202020204" pitchFamily="34" charset="0"/>
                      </a:endParaRPr>
                    </a:p>
                  </a:txBody>
                  <a:tcPr anchor="ctr">
                    <a:solidFill>
                      <a:srgbClr val="FDE3DE"/>
                    </a:solidFill>
                  </a:tcPr>
                </a:tc>
                <a:extLst>
                  <a:ext uri="{0D108BD9-81ED-4DB2-BD59-A6C34878D82A}">
                    <a16:rowId xmlns:a16="http://schemas.microsoft.com/office/drawing/2014/main" val="2266532168"/>
                  </a:ext>
                </a:extLst>
              </a:tr>
              <a:tr h="356616">
                <a:tc>
                  <a:txBody>
                    <a:bodyPr/>
                    <a:lstStyle/>
                    <a:p>
                      <a:r>
                        <a:rPr lang="en-US" sz="1100" dirty="0">
                          <a:solidFill>
                            <a:srgbClr val="00205B"/>
                          </a:solidFill>
                          <a:latin typeface="Arial" panose="020B0604020202020204" pitchFamily="34" charset="0"/>
                          <a:cs typeface="Arial" panose="020B0604020202020204" pitchFamily="34" charset="0"/>
                        </a:rPr>
                        <a:t>The Blind Life </a:t>
                      </a:r>
                    </a:p>
                  </a:txBody>
                  <a:tcPr anchor="ctr">
                    <a:solidFill>
                      <a:srgbClr val="FDE3D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205B"/>
                          </a:solidFill>
                          <a:latin typeface="Arial" panose="020B0604020202020204" pitchFamily="34" charset="0"/>
                          <a:cs typeface="Arial" panose="020B0604020202020204" pitchFamily="34" charset="0"/>
                          <a:hlinkClick r:id="rId10"/>
                        </a:rPr>
                        <a:t>https://www.facebook.com/theblindlifesam </a:t>
                      </a:r>
                      <a:r>
                        <a:rPr lang="en-US" sz="1100" dirty="0">
                          <a:solidFill>
                            <a:srgbClr val="00205B"/>
                          </a:solidFill>
                          <a:latin typeface="Arial" panose="020B0604020202020204" pitchFamily="34" charset="0"/>
                          <a:cs typeface="Arial" panose="020B0604020202020204" pitchFamily="34" charset="0"/>
                          <a:hlinkClick r:id="rId11"/>
                        </a:rPr>
                        <a:t>https://www.youtube.com/channel/UCNbzN3eHbLKPzltSB560DkA</a:t>
                      </a:r>
                      <a:endParaRPr lang="en-US" sz="1100" dirty="0">
                        <a:solidFill>
                          <a:srgbClr val="00205B"/>
                        </a:solidFill>
                        <a:latin typeface="Arial" panose="020B0604020202020204" pitchFamily="34" charset="0"/>
                        <a:cs typeface="Arial" panose="020B0604020202020204" pitchFamily="34" charset="0"/>
                      </a:endParaRPr>
                    </a:p>
                  </a:txBody>
                  <a:tcPr anchor="ctr">
                    <a:solidFill>
                      <a:srgbClr val="FDE3DE"/>
                    </a:solidFill>
                  </a:tcPr>
                </a:tc>
                <a:extLst>
                  <a:ext uri="{0D108BD9-81ED-4DB2-BD59-A6C34878D82A}">
                    <a16:rowId xmlns:a16="http://schemas.microsoft.com/office/drawing/2014/main" val="970196488"/>
                  </a:ext>
                </a:extLst>
              </a:tr>
              <a:tr h="356616">
                <a:tc>
                  <a:txBody>
                    <a:bodyPr/>
                    <a:lstStyle/>
                    <a:p>
                      <a:r>
                        <a:rPr lang="da-DK" sz="1100" dirty="0">
                          <a:solidFill>
                            <a:srgbClr val="00205B"/>
                          </a:solidFill>
                          <a:latin typeface="Arial" panose="020B0604020202020204" pitchFamily="34" charset="0"/>
                          <a:cs typeface="Arial" panose="020B0604020202020204" pitchFamily="34" charset="0"/>
                        </a:rPr>
                        <a:t>Blind to Billionaire </a:t>
                      </a:r>
                      <a:endParaRPr lang="en-US" sz="1100" dirty="0">
                        <a:solidFill>
                          <a:srgbClr val="00205B"/>
                        </a:solidFill>
                        <a:latin typeface="Arial" panose="020B0604020202020204" pitchFamily="34" charset="0"/>
                        <a:cs typeface="Arial" panose="020B0604020202020204" pitchFamily="34" charset="0"/>
                      </a:endParaRPr>
                    </a:p>
                  </a:txBody>
                  <a:tcPr anchor="ctr">
                    <a:solidFill>
                      <a:srgbClr val="FDE3D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dirty="0">
                          <a:solidFill>
                            <a:srgbClr val="00205B"/>
                          </a:solidFill>
                          <a:latin typeface="Arial" panose="020B0604020202020204" pitchFamily="34" charset="0"/>
                          <a:cs typeface="Arial" panose="020B0604020202020204" pitchFamily="34" charset="0"/>
                          <a:hlinkClick r:id="rId12"/>
                        </a:rPr>
                        <a:t>https://www.facebook.com/groups/282915199014325 </a:t>
                      </a:r>
                      <a:r>
                        <a:rPr lang="en-US" sz="1100" dirty="0">
                          <a:solidFill>
                            <a:srgbClr val="00205B"/>
                          </a:solidFill>
                          <a:latin typeface="Arial" panose="020B0604020202020204" pitchFamily="34" charset="0"/>
                          <a:cs typeface="Arial" panose="020B0604020202020204" pitchFamily="34" charset="0"/>
                          <a:hlinkClick r:id="rId13"/>
                        </a:rPr>
                        <a:t>https://www.youtube.com/channel/UCYqOP98j1cPqLzN2-AAgsHQ</a:t>
                      </a:r>
                      <a:endParaRPr lang="en-US" sz="1100" dirty="0">
                        <a:solidFill>
                          <a:srgbClr val="00205B"/>
                        </a:solidFill>
                        <a:latin typeface="Arial" panose="020B0604020202020204" pitchFamily="34" charset="0"/>
                        <a:cs typeface="Arial" panose="020B0604020202020204" pitchFamily="34" charset="0"/>
                      </a:endParaRPr>
                    </a:p>
                  </a:txBody>
                  <a:tcPr anchor="ctr">
                    <a:solidFill>
                      <a:srgbClr val="FDE3DE"/>
                    </a:solidFill>
                  </a:tcPr>
                </a:tc>
                <a:extLst>
                  <a:ext uri="{0D108BD9-81ED-4DB2-BD59-A6C34878D82A}">
                    <a16:rowId xmlns:a16="http://schemas.microsoft.com/office/drawing/2014/main" val="1769982186"/>
                  </a:ext>
                </a:extLst>
              </a:tr>
            </a:tbl>
          </a:graphicData>
        </a:graphic>
      </p:graphicFrame>
    </p:spTree>
    <p:extLst>
      <p:ext uri="{BB962C8B-B14F-4D97-AF65-F5344CB8AC3E}">
        <p14:creationId xmlns:p14="http://schemas.microsoft.com/office/powerpoint/2010/main" val="3147451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181C662-0406-6263-F6AF-50E19B07A428}"/>
              </a:ext>
            </a:extLst>
          </p:cNvPr>
          <p:cNvSpPr/>
          <p:nvPr/>
        </p:nvSpPr>
        <p:spPr>
          <a:xfrm>
            <a:off x="304800" y="2952750"/>
            <a:ext cx="5562600" cy="1938992"/>
          </a:xfrm>
          <a:prstGeom prst="rect">
            <a:avLst/>
          </a:prstGeom>
        </p:spPr>
        <p:txBody>
          <a:bodyPr wrap="square">
            <a:spAutoFit/>
          </a:bodyPr>
          <a:lstStyle/>
          <a:p>
            <a:pPr>
              <a:spcAft>
                <a:spcPts val="1125"/>
              </a:spcAft>
            </a:pPr>
            <a:r>
              <a:rPr lang="en-US" sz="6000" dirty="0">
                <a:solidFill>
                  <a:srgbClr val="00205B"/>
                </a:solidFill>
                <a:latin typeface="Impact" panose="020B0806030902050204" pitchFamily="34" charset="0"/>
              </a:rPr>
              <a:t>WHAT IS PHILANTHROPY?</a:t>
            </a:r>
          </a:p>
        </p:txBody>
      </p:sp>
    </p:spTree>
    <p:extLst>
      <p:ext uri="{BB962C8B-B14F-4D97-AF65-F5344CB8AC3E}">
        <p14:creationId xmlns:p14="http://schemas.microsoft.com/office/powerpoint/2010/main" val="1453409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4A3877-4C08-7AF6-2E31-6E2765A769B4}"/>
              </a:ext>
            </a:extLst>
          </p:cNvPr>
          <p:cNvSpPr txBox="1"/>
          <p:nvPr/>
        </p:nvSpPr>
        <p:spPr>
          <a:xfrm>
            <a:off x="800100" y="1076045"/>
            <a:ext cx="7543800" cy="2677656"/>
          </a:xfrm>
          <a:prstGeom prst="rect">
            <a:avLst/>
          </a:prstGeom>
          <a:noFill/>
        </p:spPr>
        <p:txBody>
          <a:bodyPr wrap="square" rtlCol="0">
            <a:spAutoFit/>
          </a:bodyPr>
          <a:lstStyle/>
          <a:p>
            <a:r>
              <a:rPr lang="en-US" sz="1200" dirty="0">
                <a:solidFill>
                  <a:srgbClr val="00205B"/>
                </a:solidFill>
                <a:latin typeface="Arial" panose="020B0604020202020204" pitchFamily="34" charset="0"/>
                <a:cs typeface="Arial" panose="020B0604020202020204" pitchFamily="34" charset="0"/>
              </a:rPr>
              <a:t>Possible hands-on activities for the philanthropy round:</a:t>
            </a:r>
          </a:p>
          <a:p>
            <a:endParaRPr lang="en-US" sz="1200" dirty="0">
              <a:solidFill>
                <a:srgbClr val="00205B"/>
              </a:solidFill>
              <a:latin typeface="Arial" panose="020B0604020202020204" pitchFamily="34" charset="0"/>
              <a:cs typeface="Arial" panose="020B0604020202020204" pitchFamily="34" charset="0"/>
            </a:endParaRPr>
          </a:p>
          <a:p>
            <a:r>
              <a:rPr lang="en-US" sz="1200" b="1" i="1" dirty="0">
                <a:solidFill>
                  <a:srgbClr val="00205B"/>
                </a:solidFill>
                <a:latin typeface="Arial" panose="020B0604020202020204" pitchFamily="34" charset="0"/>
                <a:cs typeface="Arial" panose="020B0604020202020204" pitchFamily="34" charset="0"/>
              </a:rPr>
              <a:t>NOTE: Please be sure to reach out to the organization you hope to support with these ideas BEFORE the activity to ensure the organization can receive and wants the physical items before donating them. </a:t>
            </a:r>
          </a:p>
          <a:p>
            <a:endParaRPr lang="en-US" sz="1200" dirty="0">
              <a:solidFill>
                <a:srgbClr val="00205B"/>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solidFill>
                  <a:srgbClr val="00205B"/>
                </a:solidFill>
                <a:latin typeface="Arial" panose="020B0604020202020204" pitchFamily="34" charset="0"/>
                <a:cs typeface="Arial" panose="020B0604020202020204" pitchFamily="34" charset="0"/>
                <a:hlinkClick r:id="rId3"/>
              </a:rPr>
              <a:t>Create scented dough or clay</a:t>
            </a:r>
            <a:r>
              <a:rPr lang="en-US" sz="1200" dirty="0">
                <a:solidFill>
                  <a:srgbClr val="00205B"/>
                </a:solidFill>
                <a:latin typeface="Arial" panose="020B0604020202020204" pitchFamily="34" charset="0"/>
                <a:cs typeface="Arial" panose="020B0604020202020204" pitchFamily="34" charset="0"/>
              </a:rPr>
              <a:t> for elementary schools or daycares to have inclusive dough for students</a:t>
            </a:r>
          </a:p>
          <a:p>
            <a:pPr marL="171450" indent="-171450">
              <a:buFont typeface="Arial" panose="020B0604020202020204" pitchFamily="34" charset="0"/>
              <a:buChar char="•"/>
            </a:pPr>
            <a:r>
              <a:rPr lang="en-US" sz="1200" dirty="0">
                <a:solidFill>
                  <a:srgbClr val="00205B"/>
                </a:solidFill>
                <a:latin typeface="Arial" panose="020B0604020202020204" pitchFamily="34" charset="0"/>
                <a:cs typeface="Arial" panose="020B0604020202020204" pitchFamily="34" charset="0"/>
              </a:rPr>
              <a:t>Assemble cane identifiers to be given to schools for blind or visually impaired organizations (beaded chains with letters that you can feel or specific charms)</a:t>
            </a:r>
          </a:p>
          <a:p>
            <a:pPr marL="171450" indent="-171450">
              <a:buFont typeface="Arial" panose="020B0604020202020204" pitchFamily="34" charset="0"/>
              <a:buChar char="•"/>
            </a:pPr>
            <a:r>
              <a:rPr lang="en-US" sz="1200" dirty="0">
                <a:solidFill>
                  <a:srgbClr val="00205B"/>
                </a:solidFill>
                <a:latin typeface="Arial" panose="020B0604020202020204" pitchFamily="34" charset="0"/>
                <a:cs typeface="Arial" panose="020B0604020202020204" pitchFamily="34" charset="0"/>
              </a:rPr>
              <a:t>Create guide dog chew toys out of old fabric to be given to a guide dog organization (T-shirts, pants, sheets, etc.)</a:t>
            </a:r>
          </a:p>
          <a:p>
            <a:pPr marL="171450" indent="-171450">
              <a:buFont typeface="Arial" panose="020B0604020202020204" pitchFamily="34" charset="0"/>
              <a:buChar char="•"/>
            </a:pPr>
            <a:r>
              <a:rPr lang="en-US" sz="1200" dirty="0">
                <a:solidFill>
                  <a:srgbClr val="00205B"/>
                </a:solidFill>
                <a:latin typeface="Arial" panose="020B0604020202020204" pitchFamily="34" charset="0"/>
                <a:cs typeface="Arial" panose="020B0604020202020204" pitchFamily="34" charset="0"/>
                <a:hlinkClick r:id="rId4"/>
              </a:rPr>
              <a:t>Make dog blankets </a:t>
            </a:r>
            <a:r>
              <a:rPr lang="en-US" sz="1200" dirty="0">
                <a:solidFill>
                  <a:srgbClr val="00205B"/>
                </a:solidFill>
                <a:latin typeface="Arial" panose="020B0604020202020204" pitchFamily="34" charset="0"/>
                <a:cs typeface="Arial" panose="020B0604020202020204" pitchFamily="34" charset="0"/>
              </a:rPr>
              <a:t>for Guide Dog organizations</a:t>
            </a:r>
          </a:p>
          <a:p>
            <a:pPr marL="171450" indent="-171450">
              <a:buFont typeface="Arial" panose="020B0604020202020204" pitchFamily="34" charset="0"/>
              <a:buChar char="•"/>
            </a:pPr>
            <a:r>
              <a:rPr lang="en-US" sz="1200" dirty="0">
                <a:solidFill>
                  <a:srgbClr val="00205B"/>
                </a:solidFill>
                <a:latin typeface="Arial" panose="020B0604020202020204" pitchFamily="34" charset="0"/>
                <a:cs typeface="Arial" panose="020B0604020202020204" pitchFamily="34" charset="0"/>
                <a:hlinkClick r:id="rId5"/>
              </a:rPr>
              <a:t>Make tactile eggs </a:t>
            </a:r>
            <a:r>
              <a:rPr lang="en-US" sz="1200" dirty="0">
                <a:solidFill>
                  <a:srgbClr val="00205B"/>
                </a:solidFill>
                <a:latin typeface="Arial" panose="020B0604020202020204" pitchFamily="34" charset="0"/>
                <a:cs typeface="Arial" panose="020B0604020202020204" pitchFamily="34" charset="0"/>
              </a:rPr>
              <a:t>to give to organizations hosting egg hunts in the spring to make the hunts more inclusive</a:t>
            </a:r>
          </a:p>
          <a:p>
            <a:pPr marL="171450" indent="-171450">
              <a:buFont typeface="Arial" panose="020B0604020202020204" pitchFamily="34" charset="0"/>
              <a:buChar char="•"/>
            </a:pPr>
            <a:r>
              <a:rPr lang="en-US" sz="1200" dirty="0">
                <a:solidFill>
                  <a:srgbClr val="00205B"/>
                </a:solidFill>
                <a:latin typeface="Arial" panose="020B0604020202020204" pitchFamily="34" charset="0"/>
                <a:cs typeface="Arial" panose="020B0604020202020204" pitchFamily="34" charset="0"/>
                <a:hlinkClick r:id="rId6"/>
              </a:rPr>
              <a:t>Design and make beaded eyeglass lanyards </a:t>
            </a:r>
            <a:endParaRPr lang="en-US" sz="1200" dirty="0">
              <a:solidFill>
                <a:srgbClr val="00205B"/>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2528CE65-6B91-83AC-10D0-B6058E2AE927}"/>
              </a:ext>
            </a:extLst>
          </p:cNvPr>
          <p:cNvSpPr/>
          <p:nvPr/>
        </p:nvSpPr>
        <p:spPr>
          <a:xfrm>
            <a:off x="2209800" y="450562"/>
            <a:ext cx="4724400" cy="584775"/>
          </a:xfrm>
          <a:prstGeom prst="rect">
            <a:avLst/>
          </a:prstGeom>
        </p:spPr>
        <p:txBody>
          <a:bodyPr wrap="square">
            <a:spAutoFit/>
          </a:bodyPr>
          <a:lstStyle/>
          <a:p>
            <a:pPr algn="ctr"/>
            <a:r>
              <a:rPr lang="en-US" sz="3200" dirty="0">
                <a:solidFill>
                  <a:srgbClr val="DC948A"/>
                </a:solidFill>
                <a:latin typeface="Impact" panose="020B0806030902050204" pitchFamily="34" charset="0"/>
              </a:rPr>
              <a:t>FACILITATOR RESOURCES</a:t>
            </a:r>
          </a:p>
        </p:txBody>
      </p:sp>
    </p:spTree>
    <p:extLst>
      <p:ext uri="{BB962C8B-B14F-4D97-AF65-F5344CB8AC3E}">
        <p14:creationId xmlns:p14="http://schemas.microsoft.com/office/powerpoint/2010/main" val="4018704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7268E0-85E3-B83B-6674-0F860207346A}"/>
              </a:ext>
            </a:extLst>
          </p:cNvPr>
          <p:cNvSpPr/>
          <p:nvPr/>
        </p:nvSpPr>
        <p:spPr>
          <a:xfrm>
            <a:off x="1114425" y="2046225"/>
            <a:ext cx="6915150" cy="400110"/>
          </a:xfrm>
          <a:prstGeom prst="rect">
            <a:avLst/>
          </a:prstGeom>
        </p:spPr>
        <p:txBody>
          <a:bodyPr wrap="square">
            <a:spAutoFit/>
          </a:bodyPr>
          <a:lstStyle/>
          <a:p>
            <a:pPr algn="ctr"/>
            <a:r>
              <a:rPr lang="en-US" sz="2000" dirty="0">
                <a:solidFill>
                  <a:srgbClr val="002060"/>
                </a:solidFill>
                <a:latin typeface="Arial" panose="020B0604020202020204" pitchFamily="34" charset="0"/>
                <a:cs typeface="Arial" panose="020B0604020202020204" pitchFamily="34" charset="0"/>
              </a:rPr>
              <a:t>How long has Delta Gamma supported Service for Sight?</a:t>
            </a:r>
            <a:endParaRPr lang="en-US" sz="1100" dirty="0">
              <a:latin typeface="Montserrat" pitchFamily="2" charset="77"/>
              <a:ea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499DBDD0-7EAC-68F4-A852-C8F03F86205A}"/>
              </a:ext>
            </a:extLst>
          </p:cNvPr>
          <p:cNvSpPr/>
          <p:nvPr/>
        </p:nvSpPr>
        <p:spPr>
          <a:xfrm>
            <a:off x="1657350" y="1276350"/>
            <a:ext cx="5829300" cy="707886"/>
          </a:xfrm>
          <a:prstGeom prst="rect">
            <a:avLst/>
          </a:prstGeom>
        </p:spPr>
        <p:txBody>
          <a:bodyPr wrap="square">
            <a:spAutoFit/>
          </a:bodyPr>
          <a:lstStyle/>
          <a:p>
            <a:pPr algn="ctr"/>
            <a:r>
              <a:rPr lang="en-US" sz="4000" dirty="0">
                <a:solidFill>
                  <a:srgbClr val="DC948A"/>
                </a:solidFill>
                <a:latin typeface="Impact" panose="020B0806030902050204" pitchFamily="34" charset="0"/>
              </a:rPr>
              <a:t>QUIZ TIME!</a:t>
            </a:r>
          </a:p>
        </p:txBody>
      </p:sp>
      <p:sp>
        <p:nvSpPr>
          <p:cNvPr id="7" name="Rectangle 6">
            <a:extLst>
              <a:ext uri="{FF2B5EF4-FFF2-40B4-BE49-F238E27FC236}">
                <a16:creationId xmlns:a16="http://schemas.microsoft.com/office/drawing/2014/main" id="{D3108E9D-FE84-B2E4-8173-3B7D70F28002}"/>
              </a:ext>
            </a:extLst>
          </p:cNvPr>
          <p:cNvSpPr/>
          <p:nvPr/>
        </p:nvSpPr>
        <p:spPr>
          <a:xfrm>
            <a:off x="3662362" y="2571750"/>
            <a:ext cx="1819275" cy="1881990"/>
          </a:xfrm>
          <a:prstGeom prst="rect">
            <a:avLst/>
          </a:prstGeom>
        </p:spPr>
        <p:txBody>
          <a:bodyPr wrap="square">
            <a:spAutoFit/>
          </a:bodyPr>
          <a:lstStyle/>
          <a:p>
            <a:pPr marL="457200" indent="-457200">
              <a:lnSpc>
                <a:spcPct val="150000"/>
              </a:lnSpc>
              <a:buAutoNum type="alphaUcPeriod"/>
            </a:pPr>
            <a:r>
              <a:rPr lang="en-US" sz="2000" dirty="0">
                <a:solidFill>
                  <a:srgbClr val="002060"/>
                </a:solidFill>
                <a:latin typeface="Arial" panose="020B0604020202020204" pitchFamily="34" charset="0"/>
                <a:cs typeface="Arial" panose="020B0604020202020204" pitchFamily="34" charset="0"/>
              </a:rPr>
              <a:t>150 years</a:t>
            </a:r>
          </a:p>
          <a:p>
            <a:pPr marL="457200" indent="-457200">
              <a:lnSpc>
                <a:spcPct val="150000"/>
              </a:lnSpc>
              <a:buAutoNum type="alphaUcPeriod" startAt="2"/>
            </a:pPr>
            <a:r>
              <a:rPr lang="en-US" sz="2000">
                <a:solidFill>
                  <a:srgbClr val="002060"/>
                </a:solidFill>
                <a:latin typeface="Arial" panose="020B0604020202020204" pitchFamily="34" charset="0"/>
                <a:ea typeface="Arial" panose="020B0604020202020204" pitchFamily="34" charset="0"/>
                <a:cs typeface="Arial" panose="020B0604020202020204" pitchFamily="34" charset="0"/>
              </a:rPr>
              <a:t>88 </a:t>
            </a:r>
            <a:r>
              <a:rPr lang="en-US" sz="2000" dirty="0">
                <a:solidFill>
                  <a:srgbClr val="002060"/>
                </a:solidFill>
                <a:latin typeface="Arial" panose="020B0604020202020204" pitchFamily="34" charset="0"/>
                <a:ea typeface="Arial" panose="020B0604020202020204" pitchFamily="34" charset="0"/>
                <a:cs typeface="Arial" panose="020B0604020202020204" pitchFamily="34" charset="0"/>
              </a:rPr>
              <a:t>years</a:t>
            </a:r>
          </a:p>
          <a:p>
            <a:pPr marL="457200" indent="-457200">
              <a:lnSpc>
                <a:spcPct val="150000"/>
              </a:lnSpc>
              <a:buAutoNum type="alphaUcPeriod" startAt="2"/>
            </a:pPr>
            <a:r>
              <a:rPr lang="en-US" sz="2000" dirty="0">
                <a:solidFill>
                  <a:srgbClr val="002060"/>
                </a:solidFill>
                <a:latin typeface="Arial" panose="020B0604020202020204" pitchFamily="34" charset="0"/>
                <a:ea typeface="Arial" panose="020B0604020202020204" pitchFamily="34" charset="0"/>
                <a:cs typeface="Arial" panose="020B0604020202020204" pitchFamily="34" charset="0"/>
              </a:rPr>
              <a:t>50 years</a:t>
            </a:r>
          </a:p>
          <a:p>
            <a:pPr marL="457200" indent="-457200">
              <a:lnSpc>
                <a:spcPct val="150000"/>
              </a:lnSpc>
              <a:buAutoNum type="alphaUcPeriod" startAt="2"/>
            </a:pPr>
            <a:r>
              <a:rPr lang="en-US" sz="2000" dirty="0">
                <a:solidFill>
                  <a:srgbClr val="002060"/>
                </a:solidFill>
                <a:latin typeface="Arial" panose="020B0604020202020204" pitchFamily="34" charset="0"/>
                <a:ea typeface="Arial" panose="020B0604020202020204" pitchFamily="34" charset="0"/>
                <a:cs typeface="Arial" panose="020B0604020202020204" pitchFamily="34" charset="0"/>
              </a:rPr>
              <a:t>33 years</a:t>
            </a:r>
          </a:p>
        </p:txBody>
      </p:sp>
      <p:sp>
        <p:nvSpPr>
          <p:cNvPr id="8" name="Oval 7">
            <a:extLst>
              <a:ext uri="{FF2B5EF4-FFF2-40B4-BE49-F238E27FC236}">
                <a16:creationId xmlns:a16="http://schemas.microsoft.com/office/drawing/2014/main" id="{4E226E9A-9D65-329D-8C0F-0E1E1C739FCB}"/>
              </a:ext>
            </a:extLst>
          </p:cNvPr>
          <p:cNvSpPr/>
          <p:nvPr/>
        </p:nvSpPr>
        <p:spPr>
          <a:xfrm>
            <a:off x="3505200" y="3028950"/>
            <a:ext cx="1905000" cy="609600"/>
          </a:xfrm>
          <a:prstGeom prst="ellipse">
            <a:avLst/>
          </a:prstGeom>
          <a:noFill/>
          <a:ln w="28575">
            <a:solidFill>
              <a:srgbClr val="B88F5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Tree>
    <p:extLst>
      <p:ext uri="{BB962C8B-B14F-4D97-AF65-F5344CB8AC3E}">
        <p14:creationId xmlns:p14="http://schemas.microsoft.com/office/powerpoint/2010/main" val="415150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Philanthropy">
            <a:hlinkClick r:id="" action="ppaction://media"/>
            <a:extLst>
              <a:ext uri="{FF2B5EF4-FFF2-40B4-BE49-F238E27FC236}">
                <a16:creationId xmlns:a16="http://schemas.microsoft.com/office/drawing/2014/main" id="{F321234E-818E-227D-2BAF-D12433A6204F}"/>
              </a:ext>
            </a:extLst>
          </p:cNvPr>
          <p:cNvPicPr>
            <a:picLocks noRot="1" noChangeAspect="1"/>
          </p:cNvPicPr>
          <p:nvPr>
            <a:videoFile r:link="rId1"/>
          </p:nvPr>
        </p:nvPicPr>
        <p:blipFill>
          <a:blip r:embed="rId3"/>
          <a:stretch>
            <a:fillRect/>
          </a:stretch>
        </p:blipFill>
        <p:spPr>
          <a:xfrm>
            <a:off x="0" y="-11659"/>
            <a:ext cx="9144000" cy="5165921"/>
          </a:xfrm>
          <a:prstGeom prst="rect">
            <a:avLst/>
          </a:prstGeom>
        </p:spPr>
      </p:pic>
    </p:spTree>
    <p:extLst>
      <p:ext uri="{BB962C8B-B14F-4D97-AF65-F5344CB8AC3E}">
        <p14:creationId xmlns:p14="http://schemas.microsoft.com/office/powerpoint/2010/main" val="4062141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ED7FD3-B748-16FE-4328-C2BE317C1C13}"/>
              </a:ext>
            </a:extLst>
          </p:cNvPr>
          <p:cNvSpPr/>
          <p:nvPr/>
        </p:nvSpPr>
        <p:spPr>
          <a:xfrm>
            <a:off x="3657600" y="1967479"/>
            <a:ext cx="4572000" cy="1200329"/>
          </a:xfrm>
          <a:prstGeom prst="rect">
            <a:avLst/>
          </a:prstGeom>
        </p:spPr>
        <p:txBody>
          <a:bodyPr wrap="square">
            <a:spAutoFit/>
          </a:bodyPr>
          <a:lstStyle/>
          <a:p>
            <a:r>
              <a:rPr lang="en-US" sz="2400" dirty="0">
                <a:solidFill>
                  <a:srgbClr val="00205B"/>
                </a:solidFill>
                <a:latin typeface="Arial" panose="020B0604020202020204" pitchFamily="34" charset="0"/>
                <a:cs typeface="Arial" panose="020B0604020202020204" pitchFamily="34" charset="0"/>
              </a:rPr>
              <a:t>The Delta Gamma motto is </a:t>
            </a:r>
          </a:p>
          <a:p>
            <a:r>
              <a:rPr lang="en-US" sz="2400" dirty="0">
                <a:solidFill>
                  <a:srgbClr val="00205B"/>
                </a:solidFill>
                <a:latin typeface="Arial" panose="020B0604020202020204" pitchFamily="34" charset="0"/>
                <a:cs typeface="Arial" panose="020B0604020202020204" pitchFamily="34" charset="0"/>
              </a:rPr>
              <a:t>do good, and our badge is the anchor which stands for hope.</a:t>
            </a:r>
          </a:p>
        </p:txBody>
      </p:sp>
      <p:sp>
        <p:nvSpPr>
          <p:cNvPr id="5" name="Rectangle 4">
            <a:extLst>
              <a:ext uri="{FF2B5EF4-FFF2-40B4-BE49-F238E27FC236}">
                <a16:creationId xmlns:a16="http://schemas.microsoft.com/office/drawing/2014/main" id="{F5F800F1-C20F-F70C-8A7F-A8E3EB651A39}"/>
              </a:ext>
            </a:extLst>
          </p:cNvPr>
          <p:cNvSpPr/>
          <p:nvPr/>
        </p:nvSpPr>
        <p:spPr>
          <a:xfrm>
            <a:off x="3657600" y="1312874"/>
            <a:ext cx="4724400" cy="769441"/>
          </a:xfrm>
          <a:prstGeom prst="rect">
            <a:avLst/>
          </a:prstGeom>
        </p:spPr>
        <p:txBody>
          <a:bodyPr wrap="square">
            <a:spAutoFit/>
          </a:bodyPr>
          <a:lstStyle/>
          <a:p>
            <a:r>
              <a:rPr lang="en-US" sz="4400" dirty="0">
                <a:solidFill>
                  <a:srgbClr val="B88F52"/>
                </a:solidFill>
                <a:latin typeface="Impact" panose="020B0806030902050204" pitchFamily="34" charset="0"/>
              </a:rPr>
              <a:t>HOW WE DO GOOD…</a:t>
            </a:r>
          </a:p>
        </p:txBody>
      </p:sp>
      <p:pic>
        <p:nvPicPr>
          <p:cNvPr id="8" name="Picture 7">
            <a:extLst>
              <a:ext uri="{FF2B5EF4-FFF2-40B4-BE49-F238E27FC236}">
                <a16:creationId xmlns:a16="http://schemas.microsoft.com/office/drawing/2014/main" id="{4BB5C116-1C1E-BD4C-6CF9-D434460074B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524000" y="577008"/>
            <a:ext cx="1981200" cy="3082437"/>
          </a:xfrm>
          <a:prstGeom prst="rect">
            <a:avLst/>
          </a:prstGeom>
        </p:spPr>
      </p:pic>
    </p:spTree>
    <p:extLst>
      <p:ext uri="{BB962C8B-B14F-4D97-AF65-F5344CB8AC3E}">
        <p14:creationId xmlns:p14="http://schemas.microsoft.com/office/powerpoint/2010/main" val="372685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BB9A840-7F45-83F5-361E-526415D4C134}"/>
              </a:ext>
            </a:extLst>
          </p:cNvPr>
          <p:cNvSpPr/>
          <p:nvPr/>
        </p:nvSpPr>
        <p:spPr>
          <a:xfrm>
            <a:off x="304800" y="3333750"/>
            <a:ext cx="5638800" cy="1569660"/>
          </a:xfrm>
          <a:prstGeom prst="rect">
            <a:avLst/>
          </a:prstGeom>
        </p:spPr>
        <p:txBody>
          <a:bodyPr wrap="square">
            <a:spAutoFit/>
          </a:bodyPr>
          <a:lstStyle/>
          <a:p>
            <a:pPr>
              <a:spcAft>
                <a:spcPts val="1125"/>
              </a:spcAft>
            </a:pPr>
            <a:r>
              <a:rPr lang="en-US" sz="4800" dirty="0">
                <a:solidFill>
                  <a:srgbClr val="00205B"/>
                </a:solidFill>
                <a:latin typeface="Impact" panose="020B0806030902050204" pitchFamily="34" charset="0"/>
              </a:rPr>
              <a:t>WHAT IS THE DELTA GAMMA FOUNDATION?</a:t>
            </a:r>
          </a:p>
        </p:txBody>
      </p:sp>
      <p:pic>
        <p:nvPicPr>
          <p:cNvPr id="6" name="Graphic 5">
            <a:extLst>
              <a:ext uri="{FF2B5EF4-FFF2-40B4-BE49-F238E27FC236}">
                <a16:creationId xmlns:a16="http://schemas.microsoft.com/office/drawing/2014/main" id="{702F8D02-1761-F1F7-4336-2F15A19E1F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1000" y="1788391"/>
            <a:ext cx="971550" cy="1514475"/>
          </a:xfrm>
          <a:prstGeom prst="rect">
            <a:avLst/>
          </a:prstGeom>
        </p:spPr>
      </p:pic>
    </p:spTree>
    <p:extLst>
      <p:ext uri="{BB962C8B-B14F-4D97-AF65-F5344CB8AC3E}">
        <p14:creationId xmlns:p14="http://schemas.microsoft.com/office/powerpoint/2010/main" val="378089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631130-2ADA-553F-1AE8-08A93F449EC1}"/>
              </a:ext>
            </a:extLst>
          </p:cNvPr>
          <p:cNvSpPr/>
          <p:nvPr/>
        </p:nvSpPr>
        <p:spPr>
          <a:xfrm>
            <a:off x="2286000" y="1211818"/>
            <a:ext cx="4572000" cy="369332"/>
          </a:xfrm>
          <a:prstGeom prst="rect">
            <a:avLst/>
          </a:prstGeom>
        </p:spPr>
        <p:txBody>
          <a:bodyPr wrap="square">
            <a:spAutoFit/>
          </a:bodyPr>
          <a:lstStyle/>
          <a:p>
            <a:pPr algn="ctr"/>
            <a:r>
              <a:rPr lang="en-US" sz="1800" dirty="0">
                <a:solidFill>
                  <a:srgbClr val="00205B"/>
                </a:solidFill>
                <a:latin typeface="Impact" panose="020B0806030902050204" pitchFamily="34" charset="0"/>
              </a:rPr>
              <a:t>DELTA GAMMA FOUNDATION AREAS OF SUPPORT</a:t>
            </a:r>
          </a:p>
        </p:txBody>
      </p:sp>
      <p:sp>
        <p:nvSpPr>
          <p:cNvPr id="5" name="Rectangle 4">
            <a:extLst>
              <a:ext uri="{FF2B5EF4-FFF2-40B4-BE49-F238E27FC236}">
                <a16:creationId xmlns:a16="http://schemas.microsoft.com/office/drawing/2014/main" id="{95D44ACA-7781-1054-548F-5C3339FFFB67}"/>
              </a:ext>
            </a:extLst>
          </p:cNvPr>
          <p:cNvSpPr/>
          <p:nvPr/>
        </p:nvSpPr>
        <p:spPr>
          <a:xfrm>
            <a:off x="607166" y="3199302"/>
            <a:ext cx="2209801" cy="1713290"/>
          </a:xfrm>
          <a:prstGeom prst="rect">
            <a:avLst/>
          </a:prstGeom>
        </p:spPr>
        <p:txBody>
          <a:bodyPr wrap="square">
            <a:spAutoFit/>
          </a:bodyPr>
          <a:lstStyle/>
          <a:p>
            <a:pPr marL="7938" marR="38100" algn="ctr">
              <a:spcBef>
                <a:spcPts val="431"/>
              </a:spcBef>
            </a:pPr>
            <a:r>
              <a:rPr lang="en-US" sz="1200" b="1" dirty="0">
                <a:solidFill>
                  <a:srgbClr val="B88F52"/>
                </a:solidFill>
                <a:latin typeface="Arial" panose="020B0604020202020204" pitchFamily="34" charset="0"/>
                <a:cs typeface="Arial" panose="020B0604020202020204" pitchFamily="34" charset="0"/>
              </a:rPr>
              <a:t>Individual Member Support</a:t>
            </a:r>
          </a:p>
          <a:p>
            <a:pPr marL="7938" marR="38100" algn="ctr">
              <a:spcBef>
                <a:spcPts val="431"/>
              </a:spcBef>
            </a:pPr>
            <a:r>
              <a:rPr lang="en-US" sz="1000" dirty="0">
                <a:solidFill>
                  <a:srgbClr val="00205B"/>
                </a:solidFill>
                <a:latin typeface="Arial" panose="020B0604020202020204" pitchFamily="34" charset="0"/>
                <a:cs typeface="Arial" panose="020B0604020202020204" pitchFamily="34" charset="0"/>
              </a:rPr>
              <a:t>Endowments </a:t>
            </a:r>
            <a:r>
              <a:rPr lang="en-US" sz="1000" spc="3" dirty="0">
                <a:solidFill>
                  <a:srgbClr val="00205B"/>
                </a:solidFill>
                <a:latin typeface="Arial" panose="020B0604020202020204" pitchFamily="34" charset="0"/>
                <a:cs typeface="Arial" panose="020B0604020202020204" pitchFamily="34" charset="0"/>
              </a:rPr>
              <a:t>and </a:t>
            </a:r>
            <a:r>
              <a:rPr lang="en-US" sz="1000" dirty="0">
                <a:solidFill>
                  <a:srgbClr val="00205B"/>
                </a:solidFill>
                <a:latin typeface="Arial" panose="020B0604020202020204" pitchFamily="34" charset="0"/>
                <a:cs typeface="Arial" panose="020B0604020202020204" pitchFamily="34" charset="0"/>
              </a:rPr>
              <a:t>annual</a:t>
            </a:r>
            <a:r>
              <a:rPr lang="en-US" sz="1000" spc="3" dirty="0">
                <a:solidFill>
                  <a:srgbClr val="00205B"/>
                </a:solidFill>
                <a:latin typeface="Arial" panose="020B0604020202020204" pitchFamily="34" charset="0"/>
                <a:cs typeface="Arial" panose="020B0604020202020204" pitchFamily="34" charset="0"/>
              </a:rPr>
              <a:t> </a:t>
            </a:r>
            <a:r>
              <a:rPr lang="en-US" sz="1000" dirty="0">
                <a:solidFill>
                  <a:srgbClr val="00205B"/>
                </a:solidFill>
                <a:latin typeface="Arial" panose="020B0604020202020204" pitchFamily="34" charset="0"/>
                <a:cs typeface="Arial" panose="020B0604020202020204" pitchFamily="34" charset="0"/>
              </a:rPr>
              <a:t>gifts</a:t>
            </a:r>
            <a:r>
              <a:rPr lang="en-US" sz="1000" spc="3" dirty="0">
                <a:solidFill>
                  <a:srgbClr val="00205B"/>
                </a:solidFill>
                <a:latin typeface="Arial" panose="020B0604020202020204" pitchFamily="34" charset="0"/>
                <a:cs typeface="Arial" panose="020B0604020202020204" pitchFamily="34" charset="0"/>
              </a:rPr>
              <a:t> </a:t>
            </a:r>
            <a:r>
              <a:rPr lang="en-US" sz="1000" dirty="0">
                <a:solidFill>
                  <a:srgbClr val="00205B"/>
                </a:solidFill>
                <a:latin typeface="Arial" panose="020B0604020202020204" pitchFamily="34" charset="0"/>
                <a:cs typeface="Arial" panose="020B0604020202020204" pitchFamily="34" charset="0"/>
              </a:rPr>
              <a:t>allow the</a:t>
            </a:r>
            <a:r>
              <a:rPr lang="en-US" sz="1000" spc="3" dirty="0">
                <a:solidFill>
                  <a:srgbClr val="00205B"/>
                </a:solidFill>
                <a:latin typeface="Arial" panose="020B0604020202020204" pitchFamily="34" charset="0"/>
                <a:cs typeface="Arial" panose="020B0604020202020204" pitchFamily="34" charset="0"/>
              </a:rPr>
              <a:t> </a:t>
            </a:r>
            <a:r>
              <a:rPr lang="en-US" sz="1000" dirty="0">
                <a:solidFill>
                  <a:srgbClr val="00205B"/>
                </a:solidFill>
                <a:latin typeface="Arial" panose="020B0604020202020204" pitchFamily="34" charset="0"/>
                <a:cs typeface="Arial" panose="020B0604020202020204" pitchFamily="34" charset="0"/>
              </a:rPr>
              <a:t>Foundation </a:t>
            </a:r>
            <a:r>
              <a:rPr lang="en-US" sz="1000" spc="-6" dirty="0">
                <a:solidFill>
                  <a:srgbClr val="00205B"/>
                </a:solidFill>
                <a:latin typeface="Arial" panose="020B0604020202020204" pitchFamily="34" charset="0"/>
                <a:cs typeface="Arial" panose="020B0604020202020204" pitchFamily="34" charset="0"/>
              </a:rPr>
              <a:t>to </a:t>
            </a:r>
            <a:r>
              <a:rPr lang="en-US" sz="1000" spc="-3" dirty="0">
                <a:solidFill>
                  <a:srgbClr val="00205B"/>
                </a:solidFill>
                <a:latin typeface="Arial" panose="020B0604020202020204" pitchFamily="34" charset="0"/>
                <a:cs typeface="Arial" panose="020B0604020202020204" pitchFamily="34" charset="0"/>
              </a:rPr>
              <a:t>award </a:t>
            </a:r>
            <a:r>
              <a:rPr lang="en-US" sz="1000" dirty="0">
                <a:solidFill>
                  <a:srgbClr val="00205B"/>
                </a:solidFill>
                <a:latin typeface="Arial" panose="020B0604020202020204" pitchFamily="34" charset="0"/>
                <a:cs typeface="Arial" panose="020B0604020202020204" pitchFamily="34" charset="0"/>
              </a:rPr>
              <a:t>merit-based scholarships </a:t>
            </a:r>
            <a:r>
              <a:rPr lang="en-US" sz="1000" spc="3" dirty="0">
                <a:solidFill>
                  <a:srgbClr val="00205B"/>
                </a:solidFill>
                <a:latin typeface="Arial" panose="020B0604020202020204" pitchFamily="34" charset="0"/>
                <a:cs typeface="Arial" panose="020B0604020202020204" pitchFamily="34" charset="0"/>
              </a:rPr>
              <a:t>and </a:t>
            </a:r>
            <a:r>
              <a:rPr lang="en-US" sz="1000" dirty="0">
                <a:solidFill>
                  <a:srgbClr val="00205B"/>
                </a:solidFill>
                <a:latin typeface="Arial" panose="020B0604020202020204" pitchFamily="34" charset="0"/>
                <a:cs typeface="Arial" panose="020B0604020202020204" pitchFamily="34" charset="0"/>
              </a:rPr>
              <a:t>graduate fellowships</a:t>
            </a:r>
            <a:r>
              <a:rPr lang="en-US" sz="1000" spc="3" dirty="0">
                <a:solidFill>
                  <a:srgbClr val="00205B"/>
                </a:solidFill>
                <a:latin typeface="Arial" panose="020B0604020202020204" pitchFamily="34" charset="0"/>
                <a:cs typeface="Arial" panose="020B0604020202020204" pitchFamily="34" charset="0"/>
              </a:rPr>
              <a:t> </a:t>
            </a:r>
            <a:r>
              <a:rPr lang="en-US" sz="1000" spc="-6" dirty="0">
                <a:solidFill>
                  <a:srgbClr val="00205B"/>
                </a:solidFill>
                <a:latin typeface="Arial" panose="020B0604020202020204" pitchFamily="34" charset="0"/>
                <a:cs typeface="Arial" panose="020B0604020202020204" pitchFamily="34" charset="0"/>
              </a:rPr>
              <a:t>to</a:t>
            </a:r>
            <a:r>
              <a:rPr lang="en-US" sz="1000" spc="3" dirty="0">
                <a:solidFill>
                  <a:srgbClr val="00205B"/>
                </a:solidFill>
                <a:latin typeface="Arial" panose="020B0604020202020204" pitchFamily="34" charset="0"/>
                <a:cs typeface="Arial" panose="020B0604020202020204" pitchFamily="34" charset="0"/>
              </a:rPr>
              <a:t> </a:t>
            </a:r>
            <a:r>
              <a:rPr lang="en-US" sz="1000" dirty="0">
                <a:solidFill>
                  <a:srgbClr val="00205B"/>
                </a:solidFill>
                <a:latin typeface="Arial" panose="020B0604020202020204" pitchFamily="34" charset="0"/>
                <a:cs typeface="Arial" panose="020B0604020202020204" pitchFamily="34" charset="0"/>
              </a:rPr>
              <a:t>members,</a:t>
            </a:r>
            <a:r>
              <a:rPr lang="en-US" sz="1000" spc="3" dirty="0">
                <a:solidFill>
                  <a:srgbClr val="00205B"/>
                </a:solidFill>
                <a:latin typeface="Arial" panose="020B0604020202020204" pitchFamily="34" charset="0"/>
                <a:cs typeface="Arial" panose="020B0604020202020204" pitchFamily="34" charset="0"/>
              </a:rPr>
              <a:t> </a:t>
            </a:r>
            <a:r>
              <a:rPr lang="en-US" sz="1000" dirty="0">
                <a:solidFill>
                  <a:srgbClr val="00205B"/>
                </a:solidFill>
                <a:latin typeface="Arial" panose="020B0604020202020204" pitchFamily="34" charset="0"/>
                <a:cs typeface="Arial" panose="020B0604020202020204" pitchFamily="34" charset="0"/>
              </a:rPr>
              <a:t>as</a:t>
            </a:r>
            <a:r>
              <a:rPr lang="en-US" sz="1000" spc="3" dirty="0">
                <a:solidFill>
                  <a:srgbClr val="00205B"/>
                </a:solidFill>
                <a:latin typeface="Arial" panose="020B0604020202020204" pitchFamily="34" charset="0"/>
                <a:cs typeface="Arial" panose="020B0604020202020204" pitchFamily="34" charset="0"/>
              </a:rPr>
              <a:t> </a:t>
            </a:r>
            <a:r>
              <a:rPr lang="en-US" sz="1000" spc="-3" dirty="0">
                <a:solidFill>
                  <a:srgbClr val="00205B"/>
                </a:solidFill>
                <a:latin typeface="Arial" panose="020B0604020202020204" pitchFamily="34" charset="0"/>
                <a:cs typeface="Arial" panose="020B0604020202020204" pitchFamily="34" charset="0"/>
              </a:rPr>
              <a:t>well</a:t>
            </a:r>
            <a:r>
              <a:rPr lang="en-US" sz="1000" spc="3" dirty="0">
                <a:solidFill>
                  <a:srgbClr val="00205B"/>
                </a:solidFill>
                <a:latin typeface="Arial" panose="020B0604020202020204" pitchFamily="34" charset="0"/>
                <a:cs typeface="Arial" panose="020B0604020202020204" pitchFamily="34" charset="0"/>
              </a:rPr>
              <a:t> </a:t>
            </a:r>
            <a:r>
              <a:rPr lang="en-US" sz="1000" dirty="0">
                <a:solidFill>
                  <a:srgbClr val="00205B"/>
                </a:solidFill>
                <a:latin typeface="Arial" panose="020B0604020202020204" pitchFamily="34" charset="0"/>
                <a:cs typeface="Arial" panose="020B0604020202020204" pitchFamily="34" charset="0"/>
              </a:rPr>
              <a:t>as</a:t>
            </a:r>
            <a:r>
              <a:rPr lang="en-US" sz="1000" spc="3" dirty="0">
                <a:solidFill>
                  <a:srgbClr val="00205B"/>
                </a:solidFill>
                <a:latin typeface="Arial" panose="020B0604020202020204" pitchFamily="34" charset="0"/>
                <a:cs typeface="Arial" panose="020B0604020202020204" pitchFamily="34" charset="0"/>
              </a:rPr>
              <a:t> </a:t>
            </a:r>
            <a:r>
              <a:rPr lang="en-US" sz="1000" spc="-3" dirty="0">
                <a:solidFill>
                  <a:srgbClr val="00205B"/>
                </a:solidFill>
                <a:latin typeface="Arial" panose="020B0604020202020204" pitchFamily="34" charset="0"/>
                <a:cs typeface="Arial" panose="020B0604020202020204" pitchFamily="34" charset="0"/>
              </a:rPr>
              <a:t>provide</a:t>
            </a:r>
            <a:r>
              <a:rPr lang="en-US" sz="1000" spc="3" dirty="0">
                <a:solidFill>
                  <a:srgbClr val="00205B"/>
                </a:solidFill>
                <a:latin typeface="Arial" panose="020B0604020202020204" pitchFamily="34" charset="0"/>
                <a:cs typeface="Arial" panose="020B0604020202020204" pitchFamily="34" charset="0"/>
              </a:rPr>
              <a:t> </a:t>
            </a:r>
            <a:r>
              <a:rPr lang="en-US" sz="1000" spc="6" dirty="0">
                <a:solidFill>
                  <a:srgbClr val="00205B"/>
                </a:solidFill>
                <a:latin typeface="Arial" panose="020B0604020202020204" pitchFamily="34" charset="0"/>
                <a:cs typeface="Arial" panose="020B0604020202020204" pitchFamily="34" charset="0"/>
              </a:rPr>
              <a:t>financial </a:t>
            </a:r>
            <a:r>
              <a:rPr lang="en-US" sz="1000" dirty="0">
                <a:solidFill>
                  <a:srgbClr val="00205B"/>
                </a:solidFill>
                <a:latin typeface="Arial" panose="020B0604020202020204" pitchFamily="34" charset="0"/>
                <a:cs typeface="Arial" panose="020B0604020202020204" pitchFamily="34" charset="0"/>
              </a:rPr>
              <a:t>assistance through</a:t>
            </a:r>
            <a:r>
              <a:rPr lang="en-US" sz="1000" spc="3" dirty="0">
                <a:solidFill>
                  <a:srgbClr val="00205B"/>
                </a:solidFill>
                <a:latin typeface="Arial" panose="020B0604020202020204" pitchFamily="34" charset="0"/>
                <a:cs typeface="Arial" panose="020B0604020202020204" pitchFamily="34" charset="0"/>
              </a:rPr>
              <a:t> </a:t>
            </a:r>
            <a:r>
              <a:rPr lang="en-US" sz="1000" spc="-3" dirty="0">
                <a:solidFill>
                  <a:srgbClr val="00205B"/>
                </a:solidFill>
                <a:latin typeface="Arial" panose="020B0604020202020204" pitchFamily="34" charset="0"/>
                <a:cs typeface="Arial" panose="020B0604020202020204" pitchFamily="34" charset="0"/>
              </a:rPr>
              <a:t>Sisters</a:t>
            </a:r>
            <a:r>
              <a:rPr lang="en-US" sz="1000" spc="3" dirty="0">
                <a:solidFill>
                  <a:srgbClr val="00205B"/>
                </a:solidFill>
                <a:latin typeface="Arial" panose="020B0604020202020204" pitchFamily="34" charset="0"/>
                <a:cs typeface="Arial" panose="020B0604020202020204" pitchFamily="34" charset="0"/>
              </a:rPr>
              <a:t> </a:t>
            </a:r>
            <a:r>
              <a:rPr lang="en-US" sz="1000" dirty="0">
                <a:solidFill>
                  <a:srgbClr val="00205B"/>
                </a:solidFill>
                <a:latin typeface="Arial" panose="020B0604020202020204" pitchFamily="34" charset="0"/>
                <a:cs typeface="Arial" panose="020B0604020202020204" pitchFamily="34" charset="0"/>
              </a:rPr>
              <a:t>Helping</a:t>
            </a:r>
            <a:r>
              <a:rPr lang="en-US" sz="1000" spc="3" dirty="0">
                <a:solidFill>
                  <a:srgbClr val="00205B"/>
                </a:solidFill>
                <a:latin typeface="Arial" panose="020B0604020202020204" pitchFamily="34" charset="0"/>
                <a:cs typeface="Arial" panose="020B0604020202020204" pitchFamily="34" charset="0"/>
              </a:rPr>
              <a:t> </a:t>
            </a:r>
            <a:r>
              <a:rPr lang="en-US" sz="1000" spc="-3" dirty="0">
                <a:solidFill>
                  <a:srgbClr val="00205B"/>
                </a:solidFill>
                <a:latin typeface="Arial" panose="020B0604020202020204" pitchFamily="34" charset="0"/>
                <a:cs typeface="Arial" panose="020B0604020202020204" pitchFamily="34" charset="0"/>
              </a:rPr>
              <a:t>Sisters:</a:t>
            </a:r>
            <a:r>
              <a:rPr lang="en-US" sz="1000" spc="3" dirty="0">
                <a:solidFill>
                  <a:srgbClr val="00205B"/>
                </a:solidFill>
                <a:latin typeface="Arial" panose="020B0604020202020204" pitchFamily="34" charset="0"/>
                <a:cs typeface="Arial" panose="020B0604020202020204" pitchFamily="34" charset="0"/>
              </a:rPr>
              <a:t> Need-Based</a:t>
            </a:r>
            <a:r>
              <a:rPr lang="en-US" sz="1000" dirty="0">
                <a:solidFill>
                  <a:srgbClr val="00205B"/>
                </a:solidFill>
                <a:latin typeface="Arial" panose="020B0604020202020204" pitchFamily="34" charset="0"/>
                <a:cs typeface="Arial" panose="020B0604020202020204" pitchFamily="34" charset="0"/>
              </a:rPr>
              <a:t> Scholarships </a:t>
            </a:r>
            <a:r>
              <a:rPr lang="en-US" sz="1000" spc="3" dirty="0">
                <a:solidFill>
                  <a:srgbClr val="00205B"/>
                </a:solidFill>
                <a:latin typeface="Arial" panose="020B0604020202020204" pitchFamily="34" charset="0"/>
                <a:cs typeface="Arial" panose="020B0604020202020204" pitchFamily="34" charset="0"/>
              </a:rPr>
              <a:t>and</a:t>
            </a:r>
            <a:r>
              <a:rPr lang="en-US" sz="1000" dirty="0">
                <a:solidFill>
                  <a:srgbClr val="00205B"/>
                </a:solidFill>
                <a:latin typeface="Arial" panose="020B0604020202020204" pitchFamily="34" charset="0"/>
                <a:cs typeface="Arial" panose="020B0604020202020204" pitchFamily="34" charset="0"/>
              </a:rPr>
              <a:t> </a:t>
            </a:r>
            <a:r>
              <a:rPr lang="en-US" sz="1000" spc="-6" dirty="0">
                <a:solidFill>
                  <a:srgbClr val="00205B"/>
                </a:solidFill>
                <a:latin typeface="Arial" panose="020B0604020202020204" pitchFamily="34" charset="0"/>
                <a:cs typeface="Arial" panose="020B0604020202020204" pitchFamily="34" charset="0"/>
              </a:rPr>
              <a:t>to</a:t>
            </a:r>
            <a:r>
              <a:rPr lang="en-US" sz="1000" dirty="0">
                <a:solidFill>
                  <a:srgbClr val="00205B"/>
                </a:solidFill>
                <a:latin typeface="Arial" panose="020B0604020202020204" pitchFamily="34" charset="0"/>
                <a:cs typeface="Arial" panose="020B0604020202020204" pitchFamily="34" charset="0"/>
              </a:rPr>
              <a:t> members</a:t>
            </a:r>
            <a:r>
              <a:rPr lang="en-US" sz="1000" spc="3" dirty="0">
                <a:solidFill>
                  <a:srgbClr val="00205B"/>
                </a:solidFill>
                <a:latin typeface="Arial" panose="020B0604020202020204" pitchFamily="34" charset="0"/>
                <a:cs typeface="Arial" panose="020B0604020202020204" pitchFamily="34" charset="0"/>
              </a:rPr>
              <a:t> </a:t>
            </a:r>
            <a:r>
              <a:rPr lang="en-US" sz="1000" dirty="0">
                <a:solidFill>
                  <a:srgbClr val="00205B"/>
                </a:solidFill>
                <a:latin typeface="Arial" panose="020B0604020202020204" pitchFamily="34" charset="0"/>
                <a:cs typeface="Arial" panose="020B0604020202020204" pitchFamily="34" charset="0"/>
              </a:rPr>
              <a:t>in </a:t>
            </a:r>
            <a:r>
              <a:rPr lang="en-US" sz="1000" spc="6" dirty="0">
                <a:solidFill>
                  <a:srgbClr val="00205B"/>
                </a:solidFill>
                <a:latin typeface="Arial" panose="020B0604020202020204" pitchFamily="34" charset="0"/>
                <a:cs typeface="Arial" panose="020B0604020202020204" pitchFamily="34" charset="0"/>
              </a:rPr>
              <a:t>financial </a:t>
            </a:r>
            <a:r>
              <a:rPr lang="en-US" sz="1000" spc="3" dirty="0">
                <a:solidFill>
                  <a:srgbClr val="00205B"/>
                </a:solidFill>
                <a:latin typeface="Arial" panose="020B0604020202020204" pitchFamily="34" charset="0"/>
                <a:cs typeface="Arial" panose="020B0604020202020204" pitchFamily="34" charset="0"/>
              </a:rPr>
              <a:t>need</a:t>
            </a:r>
            <a:r>
              <a:rPr lang="en-US" sz="1000" spc="-3" dirty="0">
                <a:solidFill>
                  <a:srgbClr val="00205B"/>
                </a:solidFill>
                <a:latin typeface="Arial" panose="020B0604020202020204" pitchFamily="34" charset="0"/>
                <a:cs typeface="Arial" panose="020B0604020202020204" pitchFamily="34" charset="0"/>
              </a:rPr>
              <a:t> </a:t>
            </a:r>
            <a:r>
              <a:rPr lang="en-US" sz="1000" dirty="0">
                <a:solidFill>
                  <a:srgbClr val="00205B"/>
                </a:solidFill>
                <a:latin typeface="Arial" panose="020B0604020202020204" pitchFamily="34" charset="0"/>
                <a:cs typeface="Arial" panose="020B0604020202020204" pitchFamily="34" charset="0"/>
              </a:rPr>
              <a:t>through Crisis Grants.</a:t>
            </a:r>
          </a:p>
        </p:txBody>
      </p:sp>
      <p:sp>
        <p:nvSpPr>
          <p:cNvPr id="6" name="Rectangle 5">
            <a:extLst>
              <a:ext uri="{FF2B5EF4-FFF2-40B4-BE49-F238E27FC236}">
                <a16:creationId xmlns:a16="http://schemas.microsoft.com/office/drawing/2014/main" id="{CE196E3A-ECB8-8822-6219-5585D3D676B2}"/>
              </a:ext>
            </a:extLst>
          </p:cNvPr>
          <p:cNvSpPr/>
          <p:nvPr/>
        </p:nvSpPr>
        <p:spPr>
          <a:xfrm>
            <a:off x="3505199" y="3203941"/>
            <a:ext cx="2209801" cy="1251625"/>
          </a:xfrm>
          <a:prstGeom prst="rect">
            <a:avLst/>
          </a:prstGeom>
        </p:spPr>
        <p:txBody>
          <a:bodyPr wrap="square">
            <a:spAutoFit/>
          </a:bodyPr>
          <a:lstStyle/>
          <a:p>
            <a:pPr marL="7938" algn="ctr">
              <a:spcBef>
                <a:spcPts val="825"/>
              </a:spcBef>
            </a:pPr>
            <a:r>
              <a:rPr lang="en-US" sz="1200" b="1" dirty="0">
                <a:solidFill>
                  <a:srgbClr val="B88F52"/>
                </a:solidFill>
                <a:latin typeface="Arial" panose="020B0604020202020204" pitchFamily="34" charset="0"/>
                <a:cs typeface="Arial" panose="020B0604020202020204" pitchFamily="34" charset="0"/>
              </a:rPr>
              <a:t>Training and Programming</a:t>
            </a:r>
          </a:p>
          <a:p>
            <a:pPr marL="7938" marR="154781" algn="ctr">
              <a:spcBef>
                <a:spcPts val="431"/>
              </a:spcBef>
            </a:pPr>
            <a:r>
              <a:rPr lang="en-US" sz="1000" dirty="0">
                <a:solidFill>
                  <a:srgbClr val="00205B"/>
                </a:solidFill>
                <a:latin typeface="Arial" panose="020B0604020202020204" pitchFamily="34" charset="0"/>
                <a:cs typeface="Arial" panose="020B0604020202020204" pitchFamily="34" charset="0"/>
              </a:rPr>
              <a:t>Gifts to Training and Programming provide opportunities for collegians and alumnae to develop their leadership, mentoring and professional skills. </a:t>
            </a:r>
          </a:p>
        </p:txBody>
      </p:sp>
      <p:sp>
        <p:nvSpPr>
          <p:cNvPr id="7" name="Rectangle 6">
            <a:extLst>
              <a:ext uri="{FF2B5EF4-FFF2-40B4-BE49-F238E27FC236}">
                <a16:creationId xmlns:a16="http://schemas.microsoft.com/office/drawing/2014/main" id="{6A2D3FD3-F6D1-AE19-B6FB-A3C6EDF88AA5}"/>
              </a:ext>
            </a:extLst>
          </p:cNvPr>
          <p:cNvSpPr/>
          <p:nvPr/>
        </p:nvSpPr>
        <p:spPr>
          <a:xfrm>
            <a:off x="6365133" y="3199302"/>
            <a:ext cx="2133601" cy="1405513"/>
          </a:xfrm>
          <a:prstGeom prst="rect">
            <a:avLst/>
          </a:prstGeom>
        </p:spPr>
        <p:txBody>
          <a:bodyPr wrap="square">
            <a:spAutoFit/>
          </a:bodyPr>
          <a:lstStyle/>
          <a:p>
            <a:pPr marL="7938" algn="ctr">
              <a:spcBef>
                <a:spcPts val="825"/>
              </a:spcBef>
            </a:pPr>
            <a:r>
              <a:rPr lang="en-US" sz="1200" b="1" dirty="0">
                <a:solidFill>
                  <a:srgbClr val="B88F52"/>
                </a:solidFill>
                <a:latin typeface="Arial" panose="020B0604020202020204" pitchFamily="34" charset="0"/>
                <a:cs typeface="Arial" panose="020B0604020202020204" pitchFamily="34" charset="0"/>
              </a:rPr>
              <a:t>Service for Sight</a:t>
            </a:r>
          </a:p>
          <a:p>
            <a:pPr marL="7938" marR="25400" algn="ctr">
              <a:spcBef>
                <a:spcPts val="431"/>
              </a:spcBef>
            </a:pPr>
            <a:r>
              <a:rPr lang="en-US" sz="1000" dirty="0">
                <a:solidFill>
                  <a:srgbClr val="00205B"/>
                </a:solidFill>
                <a:latin typeface="Arial" panose="020B0604020202020204" pitchFamily="34" charset="0"/>
                <a:cs typeface="Arial" panose="020B0604020202020204" pitchFamily="34" charset="0"/>
              </a:rPr>
              <a:t>Our philanthropy, Service for Sight, supports the five Delta Gamma Schools for Children with Visual  Impairments as well as other North American organizations that promote sight preservation and conservation. </a:t>
            </a:r>
          </a:p>
        </p:txBody>
      </p:sp>
      <p:pic>
        <p:nvPicPr>
          <p:cNvPr id="10" name="Picture 9" descr="Icon&#10;&#10;Description automatically generated">
            <a:extLst>
              <a:ext uri="{FF2B5EF4-FFF2-40B4-BE49-F238E27FC236}">
                <a16:creationId xmlns:a16="http://schemas.microsoft.com/office/drawing/2014/main" id="{1EFD5AF7-2E15-9071-5D17-A37A035631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1733552"/>
            <a:ext cx="833334" cy="1294993"/>
          </a:xfrm>
          <a:prstGeom prst="rect">
            <a:avLst/>
          </a:prstGeom>
        </p:spPr>
      </p:pic>
      <p:pic>
        <p:nvPicPr>
          <p:cNvPr id="12" name="Picture 11" descr="Background pattern&#10;&#10;Description automatically generated">
            <a:extLst>
              <a:ext uri="{FF2B5EF4-FFF2-40B4-BE49-F238E27FC236}">
                <a16:creationId xmlns:a16="http://schemas.microsoft.com/office/drawing/2014/main" id="{57B0433D-153D-3FC5-3F12-C33711572A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5266" y="1733550"/>
            <a:ext cx="833334" cy="1294993"/>
          </a:xfrm>
          <a:prstGeom prst="rect">
            <a:avLst/>
          </a:prstGeom>
        </p:spPr>
      </p:pic>
      <p:pic>
        <p:nvPicPr>
          <p:cNvPr id="14" name="Picture 13" descr="A picture containing logo&#10;&#10;Description automatically generated">
            <a:extLst>
              <a:ext uri="{FF2B5EF4-FFF2-40B4-BE49-F238E27FC236}">
                <a16:creationId xmlns:a16="http://schemas.microsoft.com/office/drawing/2014/main" id="{F858691F-F421-B22E-3B19-2729B6466E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5333" y="1733551"/>
            <a:ext cx="833334" cy="1294993"/>
          </a:xfrm>
          <a:prstGeom prst="rect">
            <a:avLst/>
          </a:prstGeom>
        </p:spPr>
      </p:pic>
      <p:cxnSp>
        <p:nvCxnSpPr>
          <p:cNvPr id="16" name="Straight Connector 15">
            <a:extLst>
              <a:ext uri="{FF2B5EF4-FFF2-40B4-BE49-F238E27FC236}">
                <a16:creationId xmlns:a16="http://schemas.microsoft.com/office/drawing/2014/main" id="{81651BFF-76B5-2CD4-095B-A116AC0802FD}"/>
              </a:ext>
            </a:extLst>
          </p:cNvPr>
          <p:cNvCxnSpPr/>
          <p:nvPr/>
        </p:nvCxnSpPr>
        <p:spPr>
          <a:xfrm>
            <a:off x="3124200" y="1733550"/>
            <a:ext cx="0" cy="3182119"/>
          </a:xfrm>
          <a:prstGeom prst="line">
            <a:avLst/>
          </a:prstGeom>
          <a:ln>
            <a:solidFill>
              <a:srgbClr val="B88F5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CB4B0AD-CC21-F2EE-C2B5-431DE7E6BD4C}"/>
              </a:ext>
            </a:extLst>
          </p:cNvPr>
          <p:cNvCxnSpPr/>
          <p:nvPr/>
        </p:nvCxnSpPr>
        <p:spPr>
          <a:xfrm>
            <a:off x="6096000" y="1733550"/>
            <a:ext cx="0" cy="3182119"/>
          </a:xfrm>
          <a:prstGeom prst="line">
            <a:avLst/>
          </a:prstGeom>
          <a:ln>
            <a:solidFill>
              <a:srgbClr val="B88F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136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461CF0-191B-924F-F908-0E0C654009E9}"/>
              </a:ext>
            </a:extLst>
          </p:cNvPr>
          <p:cNvSpPr/>
          <p:nvPr/>
        </p:nvSpPr>
        <p:spPr>
          <a:xfrm>
            <a:off x="304800" y="1123950"/>
            <a:ext cx="3810000" cy="3785652"/>
          </a:xfrm>
          <a:prstGeom prst="rect">
            <a:avLst/>
          </a:prstGeom>
        </p:spPr>
        <p:txBody>
          <a:bodyPr wrap="square">
            <a:spAutoFit/>
          </a:bodyPr>
          <a:lstStyle/>
          <a:p>
            <a:pPr>
              <a:spcAft>
                <a:spcPts val="1125"/>
              </a:spcAft>
            </a:pPr>
            <a:r>
              <a:rPr lang="en-US" sz="4800" dirty="0">
                <a:solidFill>
                  <a:srgbClr val="00205B"/>
                </a:solidFill>
                <a:latin typeface="Impact" panose="020B0806030902050204" pitchFamily="34" charset="0"/>
              </a:rPr>
              <a:t>WHO IS PART OF THE DELTA GAMMA FOUNDATION COMMUNITY?</a:t>
            </a:r>
          </a:p>
        </p:txBody>
      </p:sp>
    </p:spTree>
    <p:extLst>
      <p:ext uri="{BB962C8B-B14F-4D97-AF65-F5344CB8AC3E}">
        <p14:creationId xmlns:p14="http://schemas.microsoft.com/office/powerpoint/2010/main" val="3325134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07863C-8FBD-B8C7-F5BF-B43DA39F77E5}"/>
              </a:ext>
            </a:extLst>
          </p:cNvPr>
          <p:cNvSpPr/>
          <p:nvPr/>
        </p:nvSpPr>
        <p:spPr>
          <a:xfrm>
            <a:off x="1333500" y="2187029"/>
            <a:ext cx="6477000" cy="923330"/>
          </a:xfrm>
          <a:prstGeom prst="rect">
            <a:avLst/>
          </a:prstGeom>
        </p:spPr>
        <p:txBody>
          <a:bodyPr wrap="square">
            <a:spAutoFit/>
          </a:bodyPr>
          <a:lstStyle/>
          <a:p>
            <a:pPr algn="ctr">
              <a:spcAft>
                <a:spcPts val="1125"/>
              </a:spcAft>
            </a:pPr>
            <a:r>
              <a:rPr lang="en-US" sz="5400" dirty="0">
                <a:solidFill>
                  <a:srgbClr val="00205B"/>
                </a:solidFill>
                <a:latin typeface="Impact" panose="020B0806030902050204" pitchFamily="34" charset="0"/>
              </a:rPr>
              <a:t>SIT DOWN WHEN…</a:t>
            </a:r>
          </a:p>
        </p:txBody>
      </p:sp>
    </p:spTree>
    <p:extLst>
      <p:ext uri="{BB962C8B-B14F-4D97-AF65-F5344CB8AC3E}">
        <p14:creationId xmlns:p14="http://schemas.microsoft.com/office/powerpoint/2010/main" val="3990990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DG Branded PowerPoint Template 2 - widescreen</Template>
  <TotalTime>5176</TotalTime>
  <Words>4691</Words>
  <Application>Microsoft Office PowerPoint</Application>
  <PresentationFormat>On-screen Show (16:9)</PresentationFormat>
  <Paragraphs>269</Paragraphs>
  <Slides>31</Slides>
  <Notes>29</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Anton</vt:lpstr>
      <vt:lpstr>Arial</vt:lpstr>
      <vt:lpstr>Avenir Next</vt:lpstr>
      <vt:lpstr>Calibri</vt:lpstr>
      <vt:lpstr>clarendon-text-pro</vt:lpstr>
      <vt:lpstr>Courier New</vt:lpstr>
      <vt:lpstr>Impact</vt:lpstr>
      <vt:lpstr>Montserrat</vt:lpstr>
      <vt:lpstr>Segoe UI</vt:lpstr>
      <vt:lpstr>Tropiline</vt:lpstr>
      <vt:lpstr>Wingdings</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Magro Algarotti</dc:creator>
  <cp:lastModifiedBy>Jennifer Magro Algarotti</cp:lastModifiedBy>
  <cp:revision>120</cp:revision>
  <dcterms:created xsi:type="dcterms:W3CDTF">2020-07-08T17:06:12Z</dcterms:created>
  <dcterms:modified xsi:type="dcterms:W3CDTF">2024-08-15T18:16:17Z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2020-03-26T00:00:00Z</vt:filetime>
  </property>
  <property fmtid="{D5CDD505-2E9C-101B-9397-08002B2CF9AE}" pid="3" name="Creator">
    <vt:lpwstr>Adobe InDesign 15.0 (Macintosh)</vt:lpwstr>
  </property>
  <property fmtid="{D5CDD505-2E9C-101B-9397-08002B2CF9AE}" pid="4" name="LastSaved">
    <vt:filetime>2020-03-26T00:00:00Z</vt:filetime>
  </property>
</Properties>
</file>