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9F32A1-5B4D-4A17-8BBB-415623171613}" v="1" dt="2024-01-22T15:46:50.16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52663" autoAdjust="0"/>
  </p:normalViewPr>
  <p:slideViewPr>
    <p:cSldViewPr>
      <p:cViewPr varScale="1">
        <p:scale>
          <a:sx n="139" d="100"/>
          <a:sy n="139" d="100"/>
        </p:scale>
        <p:origin x="2814" y="108"/>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159F32A1-5B4D-4A17-8BBB-415623171613}"/>
    <pc:docChg chg="undo redo custSel modSld">
      <pc:chgData name="Lexie Kiernan" userId="4cafc6e7-980d-48ef-bf76-05da47b88bea" providerId="ADAL" clId="{159F32A1-5B4D-4A17-8BBB-415623171613}" dt="2024-02-02T20:29:54.512" v="850" actId="20577"/>
      <pc:docMkLst>
        <pc:docMk/>
      </pc:docMkLst>
      <pc:sldChg chg="modSp mod">
        <pc:chgData name="Lexie Kiernan" userId="4cafc6e7-980d-48ef-bf76-05da47b88bea" providerId="ADAL" clId="{159F32A1-5B4D-4A17-8BBB-415623171613}" dt="2024-02-02T20:29:54.512" v="850" actId="20577"/>
        <pc:sldMkLst>
          <pc:docMk/>
          <pc:sldMk cId="3519036313" sldId="257"/>
        </pc:sldMkLst>
        <pc:spChg chg="mod">
          <ac:chgData name="Lexie Kiernan" userId="4cafc6e7-980d-48ef-bf76-05da47b88bea" providerId="ADAL" clId="{159F32A1-5B4D-4A17-8BBB-415623171613}" dt="2024-02-02T20:29:54.512" v="850" actId="20577"/>
          <ac:spMkLst>
            <pc:docMk/>
            <pc:sldMk cId="3519036313" sldId="257"/>
            <ac:spMk id="2" creationId="{C72080E7-3099-A710-2BBD-EC98A9B5D49E}"/>
          </ac:spMkLst>
        </pc:spChg>
      </pc:sldChg>
      <pc:sldChg chg="modSp mod">
        <pc:chgData name="Lexie Kiernan" userId="4cafc6e7-980d-48ef-bf76-05da47b88bea" providerId="ADAL" clId="{159F32A1-5B4D-4A17-8BBB-415623171613}" dt="2024-01-22T15:20:15.596" v="4"/>
        <pc:sldMkLst>
          <pc:docMk/>
          <pc:sldMk cId="2973413423" sldId="271"/>
        </pc:sldMkLst>
        <pc:spChg chg="mod">
          <ac:chgData name="Lexie Kiernan" userId="4cafc6e7-980d-48ef-bf76-05da47b88bea" providerId="ADAL" clId="{159F32A1-5B4D-4A17-8BBB-415623171613}" dt="2024-01-22T15:20:15.596" v="4"/>
          <ac:spMkLst>
            <pc:docMk/>
            <pc:sldMk cId="2973413423" sldId="271"/>
            <ac:spMk id="2" creationId="{C72080E7-3099-A710-2BBD-EC98A9B5D49E}"/>
          </ac:spMkLst>
        </pc:spChg>
      </pc:sldChg>
      <pc:sldChg chg="modSp mod">
        <pc:chgData name="Lexie Kiernan" userId="4cafc6e7-980d-48ef-bf76-05da47b88bea" providerId="ADAL" clId="{159F32A1-5B4D-4A17-8BBB-415623171613}" dt="2024-01-22T15:22:00.544" v="5"/>
        <pc:sldMkLst>
          <pc:docMk/>
          <pc:sldMk cId="52655363" sldId="273"/>
        </pc:sldMkLst>
        <pc:spChg chg="mod">
          <ac:chgData name="Lexie Kiernan" userId="4cafc6e7-980d-48ef-bf76-05da47b88bea" providerId="ADAL" clId="{159F32A1-5B4D-4A17-8BBB-415623171613}" dt="2024-01-22T15:22:00.544" v="5"/>
          <ac:spMkLst>
            <pc:docMk/>
            <pc:sldMk cId="52655363" sldId="273"/>
            <ac:spMk id="2" creationId="{C72080E7-3099-A710-2BBD-EC98A9B5D49E}"/>
          </ac:spMkLst>
        </pc:spChg>
      </pc:sldChg>
      <pc:sldChg chg="modSp mod">
        <pc:chgData name="Lexie Kiernan" userId="4cafc6e7-980d-48ef-bf76-05da47b88bea" providerId="ADAL" clId="{159F32A1-5B4D-4A17-8BBB-415623171613}" dt="2024-01-22T15:22:25.169" v="19" actId="404"/>
        <pc:sldMkLst>
          <pc:docMk/>
          <pc:sldMk cId="1838012871" sldId="274"/>
        </pc:sldMkLst>
        <pc:spChg chg="mod">
          <ac:chgData name="Lexie Kiernan" userId="4cafc6e7-980d-48ef-bf76-05da47b88bea" providerId="ADAL" clId="{159F32A1-5B4D-4A17-8BBB-415623171613}" dt="2024-01-22T15:22:25.169" v="19" actId="404"/>
          <ac:spMkLst>
            <pc:docMk/>
            <pc:sldMk cId="1838012871" sldId="274"/>
            <ac:spMk id="2" creationId="{515B9818-99E3-55BC-96FB-F0F314165FAA}"/>
          </ac:spMkLst>
        </pc:spChg>
      </pc:sldChg>
      <pc:sldChg chg="modSp mod">
        <pc:chgData name="Lexie Kiernan" userId="4cafc6e7-980d-48ef-bf76-05da47b88bea" providerId="ADAL" clId="{159F32A1-5B4D-4A17-8BBB-415623171613}" dt="2024-01-22T15:23:04.517" v="22" actId="404"/>
        <pc:sldMkLst>
          <pc:docMk/>
          <pc:sldMk cId="1467881794" sldId="275"/>
        </pc:sldMkLst>
        <pc:spChg chg="mod">
          <ac:chgData name="Lexie Kiernan" userId="4cafc6e7-980d-48ef-bf76-05da47b88bea" providerId="ADAL" clId="{159F32A1-5B4D-4A17-8BBB-415623171613}" dt="2024-01-22T15:23:04.517" v="22" actId="404"/>
          <ac:spMkLst>
            <pc:docMk/>
            <pc:sldMk cId="1467881794" sldId="275"/>
            <ac:spMk id="2" creationId="{F6C25B1A-AFC0-7514-D1FD-EE0BD0B11F9C}"/>
          </ac:spMkLst>
        </pc:spChg>
      </pc:sldChg>
      <pc:sldChg chg="modSp mod">
        <pc:chgData name="Lexie Kiernan" userId="4cafc6e7-980d-48ef-bf76-05da47b88bea" providerId="ADAL" clId="{159F32A1-5B4D-4A17-8BBB-415623171613}" dt="2024-01-22T15:23:21.677" v="23"/>
        <pc:sldMkLst>
          <pc:docMk/>
          <pc:sldMk cId="2125889450" sldId="277"/>
        </pc:sldMkLst>
        <pc:spChg chg="mod">
          <ac:chgData name="Lexie Kiernan" userId="4cafc6e7-980d-48ef-bf76-05da47b88bea" providerId="ADAL" clId="{159F32A1-5B4D-4A17-8BBB-415623171613}" dt="2024-01-22T15:23:21.677" v="23"/>
          <ac:spMkLst>
            <pc:docMk/>
            <pc:sldMk cId="2125889450" sldId="277"/>
            <ac:spMk id="2" creationId="{F6C25B1A-AFC0-7514-D1FD-EE0BD0B11F9C}"/>
          </ac:spMkLst>
        </pc:spChg>
      </pc:sldChg>
      <pc:sldChg chg="modSp mod">
        <pc:chgData name="Lexie Kiernan" userId="4cafc6e7-980d-48ef-bf76-05da47b88bea" providerId="ADAL" clId="{159F32A1-5B4D-4A17-8BBB-415623171613}" dt="2024-01-22T15:25:50.603" v="134" actId="20577"/>
        <pc:sldMkLst>
          <pc:docMk/>
          <pc:sldMk cId="2440044281" sldId="278"/>
        </pc:sldMkLst>
        <pc:spChg chg="mod">
          <ac:chgData name="Lexie Kiernan" userId="4cafc6e7-980d-48ef-bf76-05da47b88bea" providerId="ADAL" clId="{159F32A1-5B4D-4A17-8BBB-415623171613}" dt="2024-01-22T15:25:50.603" v="134" actId="20577"/>
          <ac:spMkLst>
            <pc:docMk/>
            <pc:sldMk cId="2440044281" sldId="278"/>
            <ac:spMk id="2" creationId="{515B9818-99E3-55BC-96FB-F0F314165FAA}"/>
          </ac:spMkLst>
        </pc:spChg>
      </pc:sldChg>
      <pc:sldChg chg="modSp mod">
        <pc:chgData name="Lexie Kiernan" userId="4cafc6e7-980d-48ef-bf76-05da47b88bea" providerId="ADAL" clId="{159F32A1-5B4D-4A17-8BBB-415623171613}" dt="2024-01-22T15:27:13.337" v="141" actId="403"/>
        <pc:sldMkLst>
          <pc:docMk/>
          <pc:sldMk cId="1428701050" sldId="279"/>
        </pc:sldMkLst>
        <pc:spChg chg="mod">
          <ac:chgData name="Lexie Kiernan" userId="4cafc6e7-980d-48ef-bf76-05da47b88bea" providerId="ADAL" clId="{159F32A1-5B4D-4A17-8BBB-415623171613}" dt="2024-01-22T15:27:13.337" v="141" actId="403"/>
          <ac:spMkLst>
            <pc:docMk/>
            <pc:sldMk cId="1428701050" sldId="279"/>
            <ac:spMk id="2" creationId="{9C8BC592-AB8F-2F2A-0CFE-BCCF6FB38F14}"/>
          </ac:spMkLst>
        </pc:spChg>
      </pc:sldChg>
      <pc:sldChg chg="modSp mod">
        <pc:chgData name="Lexie Kiernan" userId="4cafc6e7-980d-48ef-bf76-05da47b88bea" providerId="ADAL" clId="{159F32A1-5B4D-4A17-8BBB-415623171613}" dt="2024-01-22T15:29:29.796" v="430" actId="20577"/>
        <pc:sldMkLst>
          <pc:docMk/>
          <pc:sldMk cId="3070737864" sldId="280"/>
        </pc:sldMkLst>
        <pc:spChg chg="mod">
          <ac:chgData name="Lexie Kiernan" userId="4cafc6e7-980d-48ef-bf76-05da47b88bea" providerId="ADAL" clId="{159F32A1-5B4D-4A17-8BBB-415623171613}" dt="2024-01-22T15:29:29.796" v="430" actId="20577"/>
          <ac:spMkLst>
            <pc:docMk/>
            <pc:sldMk cId="3070737864" sldId="280"/>
            <ac:spMk id="2" creationId="{515B9818-99E3-55BC-96FB-F0F314165FAA}"/>
          </ac:spMkLst>
        </pc:spChg>
      </pc:sldChg>
      <pc:sldChg chg="modSp mod">
        <pc:chgData name="Lexie Kiernan" userId="4cafc6e7-980d-48ef-bf76-05da47b88bea" providerId="ADAL" clId="{159F32A1-5B4D-4A17-8BBB-415623171613}" dt="2024-01-22T15:30:12.031" v="434" actId="404"/>
        <pc:sldMkLst>
          <pc:docMk/>
          <pc:sldMk cId="3821630814" sldId="281"/>
        </pc:sldMkLst>
        <pc:spChg chg="mod">
          <ac:chgData name="Lexie Kiernan" userId="4cafc6e7-980d-48ef-bf76-05da47b88bea" providerId="ADAL" clId="{159F32A1-5B4D-4A17-8BBB-415623171613}" dt="2024-01-22T15:30:12.031" v="434" actId="404"/>
          <ac:spMkLst>
            <pc:docMk/>
            <pc:sldMk cId="3821630814" sldId="281"/>
            <ac:spMk id="2" creationId="{A2227E74-F1AD-8B71-C6D7-1099C785ED22}"/>
          </ac:spMkLst>
        </pc:spChg>
      </pc:sldChg>
      <pc:sldChg chg="modSp mod">
        <pc:chgData name="Lexie Kiernan" userId="4cafc6e7-980d-48ef-bf76-05da47b88bea" providerId="ADAL" clId="{159F32A1-5B4D-4A17-8BBB-415623171613}" dt="2024-01-22T15:31:51.987" v="653" actId="20577"/>
        <pc:sldMkLst>
          <pc:docMk/>
          <pc:sldMk cId="1933758858" sldId="282"/>
        </pc:sldMkLst>
        <pc:spChg chg="mod">
          <ac:chgData name="Lexie Kiernan" userId="4cafc6e7-980d-48ef-bf76-05da47b88bea" providerId="ADAL" clId="{159F32A1-5B4D-4A17-8BBB-415623171613}" dt="2024-01-22T15:31:51.987" v="653" actId="20577"/>
          <ac:spMkLst>
            <pc:docMk/>
            <pc:sldMk cId="1933758858" sldId="282"/>
            <ac:spMk id="2" creationId="{515B9818-99E3-55BC-96FB-F0F314165FAA}"/>
          </ac:spMkLst>
        </pc:spChg>
      </pc:sldChg>
      <pc:sldChg chg="modSp mod">
        <pc:chgData name="Lexie Kiernan" userId="4cafc6e7-980d-48ef-bf76-05da47b88bea" providerId="ADAL" clId="{159F32A1-5B4D-4A17-8BBB-415623171613}" dt="2024-01-22T15:32:24.958" v="659" actId="403"/>
        <pc:sldMkLst>
          <pc:docMk/>
          <pc:sldMk cId="2145744822" sldId="284"/>
        </pc:sldMkLst>
        <pc:spChg chg="mod">
          <ac:chgData name="Lexie Kiernan" userId="4cafc6e7-980d-48ef-bf76-05da47b88bea" providerId="ADAL" clId="{159F32A1-5B4D-4A17-8BBB-415623171613}" dt="2024-01-22T15:32:24.958" v="659" actId="403"/>
          <ac:spMkLst>
            <pc:docMk/>
            <pc:sldMk cId="2145744822" sldId="284"/>
            <ac:spMk id="4" creationId="{7E40A8DA-8810-157D-2503-3F34BFA92D19}"/>
          </ac:spMkLst>
        </pc:spChg>
      </pc:sldChg>
      <pc:sldChg chg="modSp mod">
        <pc:chgData name="Lexie Kiernan" userId="4cafc6e7-980d-48ef-bf76-05da47b88bea" providerId="ADAL" clId="{159F32A1-5B4D-4A17-8BBB-415623171613}" dt="2024-01-22T15:34:01.823" v="841" actId="313"/>
        <pc:sldMkLst>
          <pc:docMk/>
          <pc:sldMk cId="2591127854" sldId="285"/>
        </pc:sldMkLst>
        <pc:spChg chg="mod">
          <ac:chgData name="Lexie Kiernan" userId="4cafc6e7-980d-48ef-bf76-05da47b88bea" providerId="ADAL" clId="{159F32A1-5B4D-4A17-8BBB-415623171613}" dt="2024-01-22T15:34:01.823" v="841" actId="313"/>
          <ac:spMkLst>
            <pc:docMk/>
            <pc:sldMk cId="2591127854" sldId="285"/>
            <ac:spMk id="2" creationId="{515B9818-99E3-55BC-96FB-F0F314165FAA}"/>
          </ac:spMkLst>
        </pc:spChg>
      </pc:sldChg>
      <pc:sldChg chg="modSp mod">
        <pc:chgData name="Lexie Kiernan" userId="4cafc6e7-980d-48ef-bf76-05da47b88bea" providerId="ADAL" clId="{159F32A1-5B4D-4A17-8BBB-415623171613}" dt="2024-01-22T15:27:47.342" v="146" actId="255"/>
        <pc:sldMkLst>
          <pc:docMk/>
          <pc:sldMk cId="1061957216" sldId="292"/>
        </pc:sldMkLst>
        <pc:spChg chg="mod">
          <ac:chgData name="Lexie Kiernan" userId="4cafc6e7-980d-48ef-bf76-05da47b88bea" providerId="ADAL" clId="{159F32A1-5B4D-4A17-8BBB-415623171613}" dt="2024-01-22T15:27:47.342" v="146" actId="255"/>
          <ac:spMkLst>
            <pc:docMk/>
            <pc:sldMk cId="1061957216" sldId="292"/>
            <ac:spMk id="2" creationId="{9C8BC592-AB8F-2F2A-0CFE-BCCF6FB38F14}"/>
          </ac:spMkLst>
        </pc:spChg>
      </pc:sldChg>
      <pc:sldChg chg="modSp mod">
        <pc:chgData name="Lexie Kiernan" userId="4cafc6e7-980d-48ef-bf76-05da47b88bea" providerId="ADAL" clId="{159F32A1-5B4D-4A17-8BBB-415623171613}" dt="2024-01-22T15:30:23.233" v="438" actId="404"/>
        <pc:sldMkLst>
          <pc:docMk/>
          <pc:sldMk cId="1025087290" sldId="294"/>
        </pc:sldMkLst>
        <pc:spChg chg="mod">
          <ac:chgData name="Lexie Kiernan" userId="4cafc6e7-980d-48ef-bf76-05da47b88bea" providerId="ADAL" clId="{159F32A1-5B4D-4A17-8BBB-415623171613}" dt="2024-01-22T15:30:23.233" v="438" actId="404"/>
          <ac:spMkLst>
            <pc:docMk/>
            <pc:sldMk cId="1025087290" sldId="294"/>
            <ac:spMk id="6" creationId="{5FC22051-7867-F7EE-CF2B-1CDF78F2CF43}"/>
          </ac:spMkLst>
        </pc:spChg>
      </pc:sldChg>
      <pc:sldChg chg="modSp mod">
        <pc:chgData name="Lexie Kiernan" userId="4cafc6e7-980d-48ef-bf76-05da47b88bea" providerId="ADAL" clId="{159F32A1-5B4D-4A17-8BBB-415623171613}" dt="2024-01-22T15:32:16.453" v="656" actId="403"/>
        <pc:sldMkLst>
          <pc:docMk/>
          <pc:sldMk cId="2741016692" sldId="296"/>
        </pc:sldMkLst>
        <pc:spChg chg="mod">
          <ac:chgData name="Lexie Kiernan" userId="4cafc6e7-980d-48ef-bf76-05da47b88bea" providerId="ADAL" clId="{159F32A1-5B4D-4A17-8BBB-415623171613}" dt="2024-01-22T15:32:16.453" v="656" actId="403"/>
          <ac:spMkLst>
            <pc:docMk/>
            <pc:sldMk cId="2741016692" sldId="296"/>
            <ac:spMk id="2" creationId="{A2227E74-F1AD-8B71-C6D7-1099C785ED22}"/>
          </ac:spMkLst>
        </pc:spChg>
      </pc:sldChg>
      <pc:sldChg chg="addSp modSp mod">
        <pc:chgData name="Lexie Kiernan" userId="4cafc6e7-980d-48ef-bf76-05da47b88bea" providerId="ADAL" clId="{159F32A1-5B4D-4A17-8BBB-415623171613}" dt="2024-01-22T15:46:56.366" v="844" actId="1076"/>
        <pc:sldMkLst>
          <pc:docMk/>
          <pc:sldMk cId="3018001561" sldId="303"/>
        </pc:sldMkLst>
        <pc:picChg chg="add mod">
          <ac:chgData name="Lexie Kiernan" userId="4cafc6e7-980d-48ef-bf76-05da47b88bea" providerId="ADAL" clId="{159F32A1-5B4D-4A17-8BBB-415623171613}" dt="2024-01-22T15:46:56.366" v="844" actId="1076"/>
          <ac:picMkLst>
            <pc:docMk/>
            <pc:sldMk cId="3018001561" sldId="303"/>
            <ac:picMk id="3" creationId="{BE479CFD-FE29-5EC8-7D8B-C15B1576A296}"/>
          </ac:picMkLst>
        </pc:picChg>
      </pc:sldChg>
    </pc:docChg>
  </pc:docChgLst>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2/2/2024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2/2/2024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Multi-purpose programming is a way that we can maximize our members time together. When done well, multi-purpose programming allows for multiple calendar requirements to be fulfilled at once. When has multi-purpose programming worked well in your chapter? What are examples of when multiple CMT officers could work together on an event?</a:t>
            </a:r>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Multi-purpose programming is a way that we can maximize our members time together. When done well, multi-purpose programming allows for multiple calendar requirements to be fulfilled at once. When has multi-purpose programming worked well in your chapter? What are examples of when multiple CMT officers could work together on an event?</a:t>
            </a:r>
            <a:endParaRPr lang="en-US" sz="1200" dirty="0"/>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Refer to the Multi-Purpose Programming guide in the DG Library and Calendar Planning Guide for ideas and inspiration!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Anytime we can maximize our members’ time together is a win. If we are asking members to attend something in person, let’s give them the biggest “bang for their buck”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900" dirty="0">
                <a:effectLst/>
                <a:latin typeface="Montserrat" panose="00000500000000000000" pitchFamily="2" charset="0"/>
                <a:ea typeface="Calibri" panose="020F0502020204030204" pitchFamily="34" charset="0"/>
                <a:cs typeface="EB Garamond" panose="00000500000000000000" pitchFamily="2" charset="0"/>
              </a:rPr>
              <a:t>Be forward thinking with your CMT – as </a:t>
            </a:r>
            <a:r>
              <a:rPr lang="en-US" sz="900" dirty="0" err="1">
                <a:effectLst/>
                <a:latin typeface="Montserrat" panose="00000500000000000000" pitchFamily="2" charset="0"/>
                <a:ea typeface="Calibri" panose="020F0502020204030204" pitchFamily="34" charset="0"/>
                <a:cs typeface="EB Garamond" panose="00000500000000000000" pitchFamily="2" charset="0"/>
              </a:rPr>
              <a:t>vp</a:t>
            </a:r>
            <a:r>
              <a:rPr lang="en-US" sz="900" dirty="0">
                <a:effectLst/>
                <a:latin typeface="Montserrat" panose="00000500000000000000" pitchFamily="2" charset="0"/>
                <a:ea typeface="Calibri" panose="020F0502020204030204" pitchFamily="34" charset="0"/>
                <a:cs typeface="EB Garamond" panose="00000500000000000000" pitchFamily="2" charset="0"/>
              </a:rPr>
              <a:t>: programming encourage CMT to review the calendar for the next couple weeks ahead at the end of each CMT meeting.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400" b="0" i="0" dirty="0">
                <a:solidFill>
                  <a:srgbClr val="000000"/>
                </a:solidFill>
                <a:effectLst/>
                <a:latin typeface="Montserrat" panose="00000500000000000000" pitchFamily="2" charset="0"/>
              </a:rPr>
              <a:t>Choosing relevant programming means selecting programming initiatives that meet the needs of your chapter members. How will you do this in your first few months in your position? </a:t>
            </a:r>
            <a:endParaRPr lang="en-US" sz="7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ET: Networking &amp; Idea Sharing </a:t>
            </a:r>
          </a:p>
          <a:p>
            <a:pPr marL="171450" indent="-171450">
              <a:buFont typeface="Arial" panose="020B0604020202020204" pitchFamily="34" charset="0"/>
              <a:buChar char="•"/>
            </a:pPr>
            <a:r>
              <a:rPr lang="en-US" dirty="0"/>
              <a:t>3:15-4:00pm ET: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200" b="0" i="0" dirty="0">
                <a:solidFill>
                  <a:srgbClr val="000000"/>
                </a:solidFill>
                <a:effectLst/>
                <a:latin typeface="Montserrat" panose="00000500000000000000" pitchFamily="2" charset="0"/>
              </a:rPr>
              <a:t>Choosing relevant programming means selecting programming initiatives that meet the needs of your chapter members. How will you do this in your first few months in your position? </a:t>
            </a:r>
            <a:endParaRPr lang="en-US" sz="600" dirty="0"/>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Survey the chapter </a:t>
            </a:r>
          </a:p>
          <a:p>
            <a:pPr marL="171450" indent="-171450">
              <a:buFont typeface="Arial" panose="020B0604020202020204" pitchFamily="34" charset="0"/>
              <a:buChar char="•"/>
            </a:pPr>
            <a:r>
              <a:rPr lang="en-US" dirty="0"/>
              <a:t>Rely on other officers (JCMT, Honor Board) </a:t>
            </a:r>
          </a:p>
          <a:p>
            <a:pPr marL="171450" indent="-171450">
              <a:buFont typeface="Arial" panose="020B0604020202020204" pitchFamily="34" charset="0"/>
              <a:buChar char="•"/>
            </a:pPr>
            <a:r>
              <a:rPr lang="en-US" dirty="0"/>
              <a:t>Connect to chapter goals </a:t>
            </a:r>
          </a:p>
          <a:p>
            <a:pPr marL="171450" indent="-171450">
              <a:buFont typeface="Arial" panose="020B0604020202020204" pitchFamily="34" charset="0"/>
              <a:buChar char="•"/>
            </a:pPr>
            <a:r>
              <a:rPr lang="en-US" dirty="0"/>
              <a:t>Try new things!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400" dirty="0">
                <a:effectLst/>
                <a:latin typeface="Montserrat" panose="00000500000000000000" pitchFamily="2" charset="0"/>
                <a:ea typeface="Calibri" panose="020F0502020204030204" pitchFamily="34" charset="0"/>
                <a:cs typeface="EB Garamond" panose="00000500000000000000" pitchFamily="2" charset="0"/>
              </a:rPr>
              <a:t>It's time to prep for calendar planning! What will you do to prepare other officers for calendar planning and how will you make the most out of the meeting?</a:t>
            </a:r>
            <a:endParaRPr lang="en-US" sz="1800"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400" dirty="0">
                <a:effectLst/>
                <a:latin typeface="Montserrat" panose="00000500000000000000" pitchFamily="2" charset="0"/>
                <a:ea typeface="Calibri" panose="020F0502020204030204" pitchFamily="34" charset="0"/>
                <a:cs typeface="EB Garamond" panose="00000500000000000000" pitchFamily="2" charset="0"/>
              </a:rPr>
              <a:t>It's time to prep for calendar planning! What will you do to prepare other officers for calendar planning and how will you make the most out of the meeting?</a:t>
            </a:r>
            <a:endParaRPr lang="en-US" sz="14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Gather all important campus, community and Panhellenic dates before the meeting</a:t>
            </a:r>
          </a:p>
          <a:p>
            <a:pPr marL="171450" indent="-171450">
              <a:buFont typeface="Arial" panose="020B0604020202020204" pitchFamily="34" charset="0"/>
              <a:buChar char="•"/>
            </a:pPr>
            <a:r>
              <a:rPr lang="en-US" dirty="0"/>
              <a:t>Ensure all officers understand their responsibilities during calendar meeting </a:t>
            </a:r>
          </a:p>
          <a:p>
            <a:pPr marL="171450" indent="-171450">
              <a:buFont typeface="Arial" panose="020B0604020202020204" pitchFamily="34" charset="0"/>
              <a:buChar char="•"/>
            </a:pPr>
            <a:r>
              <a:rPr lang="en-US" dirty="0"/>
              <a:t>Reflect on most recent calendar </a:t>
            </a:r>
          </a:p>
          <a:p>
            <a:pPr marL="171450" indent="-171450">
              <a:buFont typeface="Arial" panose="020B0604020202020204" pitchFamily="34" charset="0"/>
              <a:buChar char="•"/>
            </a:pPr>
            <a:r>
              <a:rPr lang="en-US" dirty="0"/>
              <a:t>Connect to chapter goals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400" b="0" i="0" dirty="0">
                <a:solidFill>
                  <a:srgbClr val="000000"/>
                </a:solidFill>
                <a:effectLst/>
                <a:latin typeface="Montserrat" panose="00000500000000000000" pitchFamily="2" charset="0"/>
              </a:rPr>
              <a:t>You chapter's fall 2024 calendar has been approved! What are the next steps? How will you ensure the chapter has an accurate calendar? How will you ensure that the chapter is reminded of events on the calendar when you return to school in the fall?</a:t>
            </a:r>
            <a:endParaRPr lang="en-US" sz="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400" b="0" i="0" dirty="0">
                <a:solidFill>
                  <a:srgbClr val="000000"/>
                </a:solidFill>
                <a:effectLst/>
                <a:latin typeface="Montserrat" panose="00000500000000000000" pitchFamily="2" charset="0"/>
              </a:rPr>
              <a:t>You chapter's fall 2024 calendar has been approved! What are the next steps? How will you ensure the chapter has an accurate calendar? How will you ensure that the chapter is reminded of events on the calendar when you return to school in the fall?</a:t>
            </a:r>
            <a:endParaRPr lang="en-US" sz="600" dirty="0"/>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Use a format that works best for your chapter </a:t>
            </a:r>
          </a:p>
          <a:p>
            <a:pPr marL="171450" indent="-171450">
              <a:buFont typeface="Arial" panose="020B0604020202020204" pitchFamily="34" charset="0"/>
              <a:buChar char="•"/>
            </a:pPr>
            <a:r>
              <a:rPr lang="en-US" dirty="0"/>
              <a:t>Include a preview of events in chapter newsletter </a:t>
            </a:r>
          </a:p>
          <a:p>
            <a:pPr marL="171450" indent="-171450">
              <a:buFont typeface="Arial" panose="020B0604020202020204" pitchFamily="34" charset="0"/>
              <a:buChar char="•"/>
            </a:pPr>
            <a:r>
              <a:rPr lang="en-US" dirty="0"/>
              <a:t>Share calendar information with Advisory Team </a:t>
            </a:r>
          </a:p>
          <a:p>
            <a:pPr marL="171450" indent="-171450">
              <a:buFont typeface="Arial" panose="020B0604020202020204" pitchFamily="34" charset="0"/>
              <a:buChar char="•"/>
            </a:pPr>
            <a:r>
              <a:rPr lang="en-US" dirty="0"/>
              <a:t>Save time at each CMT/JCMT meeting to review future events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400" b="0" i="0" dirty="0">
                <a:solidFill>
                  <a:srgbClr val="000000"/>
                </a:solidFill>
                <a:effectLst/>
                <a:latin typeface="Montserrat" panose="00000500000000000000" pitchFamily="2" charset="0"/>
              </a:rPr>
              <a:t>On a scale of 1-5, how is member engagement or morale in your chapter right now? (1=completely unengaged, 5=meaningfully engaged). Share your thoughts on why you selected this rating. How can programming help to improve this rating or maintain it?</a:t>
            </a:r>
            <a:endParaRPr lang="en-US" sz="4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a:lstStyle/>
          <a:p>
            <a:r>
              <a:rPr lang="en-US" sz="1400" b="0" i="0" dirty="0">
                <a:solidFill>
                  <a:srgbClr val="000000"/>
                </a:solidFill>
                <a:effectLst/>
                <a:latin typeface="Montserrat" panose="00000500000000000000" pitchFamily="2" charset="0"/>
              </a:rPr>
              <a:t>On a scale of 1-5, how is member engagement or morale in your chapter right now? (1=completely unengaged, 5=meaningfully engaged). Share your thoughts on why you selected this rating. How can programming help to improve this rating or maintain it?</a:t>
            </a:r>
            <a:endParaRPr lang="en-US" sz="4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sz="1200" dirty="0"/>
              <a:t>Member engagement/morale may fluctuate </a:t>
            </a:r>
          </a:p>
          <a:p>
            <a:pPr marL="171450" indent="-171450">
              <a:buFont typeface="Arial" panose="020B0604020202020204" pitchFamily="34" charset="0"/>
              <a:buChar char="•"/>
            </a:pPr>
            <a:r>
              <a:rPr lang="en-US" sz="1200" dirty="0"/>
              <a:t>Think about programming as a tool to influence morale </a:t>
            </a:r>
          </a:p>
          <a:p>
            <a:pPr marL="171450" indent="-171450">
              <a:buFont typeface="Arial" panose="020B0604020202020204" pitchFamily="34" charset="0"/>
              <a:buChar char="•"/>
            </a:pPr>
            <a:r>
              <a:rPr lang="en-US" sz="1200" dirty="0"/>
              <a:t>Maintaining morale is just as important as improving it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a:extLst>
              <a:ext uri="{FF2B5EF4-FFF2-40B4-BE49-F238E27FC236}">
                <a16:creationId xmlns:a16="http://schemas.microsoft.com/office/drawing/2014/main" id="{BE479CFD-FE29-5EC8-7D8B-C15B1576A296}"/>
              </a:ext>
            </a:extLst>
          </p:cNvPr>
          <p:cNvPicPr>
            <a:picLocks noChangeAspect="1"/>
          </p:cNvPicPr>
          <p:nvPr/>
        </p:nvPicPr>
        <p:blipFill>
          <a:blip r:embed="rId3"/>
          <a:stretch>
            <a:fillRect/>
          </a:stretch>
        </p:blipFill>
        <p:spPr>
          <a:xfrm>
            <a:off x="2286000" y="762000"/>
            <a:ext cx="1524000" cy="152400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http://purl.org/dc/terms/"/>
    <ds:schemaRef ds:uri="http://purl.org/dc/elements/1.1/"/>
    <ds:schemaRef ds:uri="0cb4b6b7-81e4-4acc-b1a0-f903da1e3558"/>
    <ds:schemaRef ds:uri="http://purl.org/dc/dcmitype/"/>
    <ds:schemaRef ds:uri="2ed3eb10-007e-47bf-9ad7-f627bcb06e42"/>
    <ds:schemaRef ds:uri="http://www.w3.org/XML/1998/namespace"/>
    <ds:schemaRef ds:uri="http://schemas.microsoft.com/office/2006/documentManagement/types"/>
    <ds:schemaRef ds:uri="5bcde06a-bf23-4d7b-bb30-7ffb4af0dab9"/>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2068</TotalTime>
  <Words>4328</Words>
  <Application>Microsoft Office PowerPoint</Application>
  <PresentationFormat>Custom</PresentationFormat>
  <Paragraphs>377</Paragraphs>
  <Slides>47</Slides>
  <Notes>47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EB Garamond</vt:lpstr>
      <vt:lpstr>Montserrat</vt:lpstr>
      <vt:lpstr>Segoe UI</vt:lpstr>
      <vt:lpstr>Symbol</vt:lpstr>
      <vt:lpstr>TROPILINE-EXTRABOLD</vt: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11</cp:revision>
  <dcterms:created xsi:type="dcterms:W3CDTF">2021-10-18T19:40:09Z</dcterms:created>
  <dcterms:modified xsi:type="dcterms:W3CDTF">2024-02-02T20:30:01Z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