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309"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430DC3-99EC-1226-D2C1-DA418305B97D}" v="6" dt="2024-02-08T20:37:38.78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112" d="100"/>
          <a:sy n="112" d="100"/>
        </p:scale>
        <p:origin x="3228"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ylan Rowell" userId="S::dylan@deltagamma.org::fab0e579-1117-46cd-911a-08b9e99e1db5" providerId="AD" clId="Web-{C82BE151-ED2E-11B3-7583-51A04B3333EC}"/>
    <pc:docChg chg="delSld modSld">
      <pc:chgData name="Dylan Rowell" userId="S::dylan@deltagamma.org::fab0e579-1117-46cd-911a-08b9e99e1db5" providerId="AD" clId="Web-{C82BE151-ED2E-11B3-7583-51A04B3333EC}" dt="2024-01-28T02:43:18.425" v="15" actId="1076"/>
      <pc:docMkLst>
        <pc:docMk/>
      </pc:docMkLst>
      <pc:sldChg chg="modSp">
        <pc:chgData name="Dylan Rowell" userId="S::dylan@deltagamma.org::fab0e579-1117-46cd-911a-08b9e99e1db5" providerId="AD" clId="Web-{C82BE151-ED2E-11B3-7583-51A04B3333EC}" dt="2024-01-28T02:43:18.425" v="15" actId="1076"/>
        <pc:sldMkLst>
          <pc:docMk/>
          <pc:sldMk cId="2440044281" sldId="278"/>
        </pc:sldMkLst>
        <pc:spChg chg="mod">
          <ac:chgData name="Dylan Rowell" userId="S::dylan@deltagamma.org::fab0e579-1117-46cd-911a-08b9e99e1db5" providerId="AD" clId="Web-{C82BE151-ED2E-11B3-7583-51A04B3333EC}" dt="2024-01-28T02:43:18.425" v="15" actId="1076"/>
          <ac:spMkLst>
            <pc:docMk/>
            <pc:sldMk cId="2440044281" sldId="278"/>
            <ac:spMk id="2" creationId="{515B9818-99E3-55BC-96FB-F0F314165FAA}"/>
          </ac:spMkLst>
        </pc:spChg>
      </pc:sldChg>
      <pc:sldChg chg="del">
        <pc:chgData name="Dylan Rowell" userId="S::dylan@deltagamma.org::fab0e579-1117-46cd-911a-08b9e99e1db5" providerId="AD" clId="Web-{C82BE151-ED2E-11B3-7583-51A04B3333EC}" dt="2024-01-28T02:42:07.391" v="3"/>
        <pc:sldMkLst>
          <pc:docMk/>
          <pc:sldMk cId="2811145301" sldId="310"/>
        </pc:sldMkLst>
      </pc:sldChg>
    </pc:docChg>
  </pc:docChgLst>
  <pc:docChgLst>
    <pc:chgData name="Lexie Kiernan" userId="S::lexie@deltagamma.org::4cafc6e7-980d-48ef-bf76-05da47b88bea" providerId="AD" clId="Web-{0D430DC3-99EC-1226-D2C1-DA418305B97D}"/>
    <pc:docChg chg="modSld">
      <pc:chgData name="Lexie Kiernan" userId="S::lexie@deltagamma.org::4cafc6e7-980d-48ef-bf76-05da47b88bea" providerId="AD" clId="Web-{0D430DC3-99EC-1226-D2C1-DA418305B97D}" dt="2024-02-08T20:37:38.617" v="4" actId="20577"/>
      <pc:docMkLst>
        <pc:docMk/>
      </pc:docMkLst>
      <pc:sldChg chg="modSp">
        <pc:chgData name="Lexie Kiernan" userId="S::lexie@deltagamma.org::4cafc6e7-980d-48ef-bf76-05da47b88bea" providerId="AD" clId="Web-{0D430DC3-99EC-1226-D2C1-DA418305B97D}" dt="2024-02-08T20:37:38.617" v="4" actId="20577"/>
        <pc:sldMkLst>
          <pc:docMk/>
          <pc:sldMk cId="3070737864" sldId="280"/>
        </pc:sldMkLst>
        <pc:spChg chg="mod">
          <ac:chgData name="Lexie Kiernan" userId="S::lexie@deltagamma.org::4cafc6e7-980d-48ef-bf76-05da47b88bea" providerId="AD" clId="Web-{0D430DC3-99EC-1226-D2C1-DA418305B97D}" dt="2024-02-08T20:37:38.617" v="4" actId="20577"/>
          <ac:spMkLst>
            <pc:docMk/>
            <pc:sldMk cId="3070737864" sldId="280"/>
            <ac:spMk id="2" creationId="{515B9818-99E3-55BC-96FB-F0F314165FAA}"/>
          </ac:spMkLst>
        </pc:spChg>
      </pc:sldChg>
    </pc:docChg>
  </pc:docChgLst>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Dylan Rowell" userId="S::dylan@deltagamma.org::fab0e579-1117-46cd-911a-08b9e99e1db5" providerId="AD" clId="Web-{DB8FDDDB-8C08-897D-0B1F-CACA821FD00C}"/>
    <pc:docChg chg="addSld delSld modSld sldOrd">
      <pc:chgData name="Dylan Rowell" userId="S::dylan@deltagamma.org::fab0e579-1117-46cd-911a-08b9e99e1db5" providerId="AD" clId="Web-{DB8FDDDB-8C08-897D-0B1F-CACA821FD00C}" dt="2024-01-28T00:57:00.903" v="257" actId="20577"/>
      <pc:docMkLst>
        <pc:docMk/>
      </pc:docMkLst>
      <pc:sldChg chg="modSp">
        <pc:chgData name="Dylan Rowell" userId="S::dylan@deltagamma.org::fab0e579-1117-46cd-911a-08b9e99e1db5" providerId="AD" clId="Web-{DB8FDDDB-8C08-897D-0B1F-CACA821FD00C}" dt="2024-01-28T00:38:26.319" v="2" actId="20577"/>
        <pc:sldMkLst>
          <pc:docMk/>
          <pc:sldMk cId="2973413423" sldId="271"/>
        </pc:sldMkLst>
        <pc:spChg chg="mod">
          <ac:chgData name="Dylan Rowell" userId="S::dylan@deltagamma.org::fab0e579-1117-46cd-911a-08b9e99e1db5" providerId="AD" clId="Web-{DB8FDDDB-8C08-897D-0B1F-CACA821FD00C}" dt="2024-01-28T00:38:26.319" v="2" actId="20577"/>
          <ac:spMkLst>
            <pc:docMk/>
            <pc:sldMk cId="2973413423" sldId="271"/>
            <ac:spMk id="2" creationId="{C72080E7-3099-A710-2BBD-EC98A9B5D49E}"/>
          </ac:spMkLst>
        </pc:spChg>
      </pc:sldChg>
      <pc:sldChg chg="modSp del ord modNotes">
        <pc:chgData name="Dylan Rowell" userId="S::dylan@deltagamma.org::fab0e579-1117-46cd-911a-08b9e99e1db5" providerId="AD" clId="Web-{DB8FDDDB-8C08-897D-0B1F-CACA821FD00C}" dt="2024-01-28T00:43:36.480" v="37"/>
        <pc:sldMkLst>
          <pc:docMk/>
          <pc:sldMk cId="52655363" sldId="273"/>
        </pc:sldMkLst>
        <pc:spChg chg="mod">
          <ac:chgData name="Dylan Rowell" userId="S::dylan@deltagamma.org::fab0e579-1117-46cd-911a-08b9e99e1db5" providerId="AD" clId="Web-{DB8FDDDB-8C08-897D-0B1F-CACA821FD00C}" dt="2024-01-28T00:38:54.446" v="6" actId="20577"/>
          <ac:spMkLst>
            <pc:docMk/>
            <pc:sldMk cId="52655363" sldId="273"/>
            <ac:spMk id="2" creationId="{C72080E7-3099-A710-2BBD-EC98A9B5D49E}"/>
          </ac:spMkLst>
        </pc:spChg>
        <pc:spChg chg="mod">
          <ac:chgData name="Dylan Rowell" userId="S::dylan@deltagamma.org::fab0e579-1117-46cd-911a-08b9e99e1db5" providerId="AD" clId="Web-{DB8FDDDB-8C08-897D-0B1F-CACA821FD00C}" dt="2024-01-28T00:38:36.163" v="3" actId="20577"/>
          <ac:spMkLst>
            <pc:docMk/>
            <pc:sldMk cId="52655363" sldId="273"/>
            <ac:spMk id="3" creationId="{8BEA07A3-0E8B-D4BD-B38E-54AB11CD0127}"/>
          </ac:spMkLst>
        </pc:spChg>
      </pc:sldChg>
      <pc:sldChg chg="modSp ord">
        <pc:chgData name="Dylan Rowell" userId="S::dylan@deltagamma.org::fab0e579-1117-46cd-911a-08b9e99e1db5" providerId="AD" clId="Web-{DB8FDDDB-8C08-897D-0B1F-CACA821FD00C}" dt="2024-01-28T00:40:25.514" v="20" actId="20577"/>
        <pc:sldMkLst>
          <pc:docMk/>
          <pc:sldMk cId="1838012871" sldId="274"/>
        </pc:sldMkLst>
        <pc:spChg chg="mod">
          <ac:chgData name="Dylan Rowell" userId="S::dylan@deltagamma.org::fab0e579-1117-46cd-911a-08b9e99e1db5" providerId="AD" clId="Web-{DB8FDDDB-8C08-897D-0B1F-CACA821FD00C}" dt="2024-01-28T00:40:25.514" v="20" actId="20577"/>
          <ac:spMkLst>
            <pc:docMk/>
            <pc:sldMk cId="1838012871" sldId="274"/>
            <ac:spMk id="2" creationId="{515B9818-99E3-55BC-96FB-F0F314165FAA}"/>
          </ac:spMkLst>
        </pc:spChg>
      </pc:sldChg>
      <pc:sldChg chg="modSp ord">
        <pc:chgData name="Dylan Rowell" userId="S::dylan@deltagamma.org::fab0e579-1117-46cd-911a-08b9e99e1db5" providerId="AD" clId="Web-{DB8FDDDB-8C08-897D-0B1F-CACA821FD00C}" dt="2024-01-28T00:42:12.287" v="29" actId="20577"/>
        <pc:sldMkLst>
          <pc:docMk/>
          <pc:sldMk cId="1467881794" sldId="275"/>
        </pc:sldMkLst>
        <pc:spChg chg="mod">
          <ac:chgData name="Dylan Rowell" userId="S::dylan@deltagamma.org::fab0e579-1117-46cd-911a-08b9e99e1db5" providerId="AD" clId="Web-{DB8FDDDB-8C08-897D-0B1F-CACA821FD00C}" dt="2024-01-28T00:42:12.287" v="29" actId="20577"/>
          <ac:spMkLst>
            <pc:docMk/>
            <pc:sldMk cId="1467881794" sldId="275"/>
            <ac:spMk id="2" creationId="{F6C25B1A-AFC0-7514-D1FD-EE0BD0B11F9C}"/>
          </ac:spMkLst>
        </pc:spChg>
      </pc:sldChg>
      <pc:sldChg chg="ord">
        <pc:chgData name="Dylan Rowell" userId="S::dylan@deltagamma.org::fab0e579-1117-46cd-911a-08b9e99e1db5" providerId="AD" clId="Web-{DB8FDDDB-8C08-897D-0B1F-CACA821FD00C}" dt="2024-01-28T00:42:40.992" v="32"/>
        <pc:sldMkLst>
          <pc:docMk/>
          <pc:sldMk cId="3956221051" sldId="276"/>
        </pc:sldMkLst>
      </pc:sldChg>
      <pc:sldChg chg="modSp">
        <pc:chgData name="Dylan Rowell" userId="S::dylan@deltagamma.org::fab0e579-1117-46cd-911a-08b9e99e1db5" providerId="AD" clId="Web-{DB8FDDDB-8C08-897D-0B1F-CACA821FD00C}" dt="2024-01-28T00:43:34.370" v="36" actId="20577"/>
        <pc:sldMkLst>
          <pc:docMk/>
          <pc:sldMk cId="2125889450" sldId="277"/>
        </pc:sldMkLst>
        <pc:spChg chg="mod">
          <ac:chgData name="Dylan Rowell" userId="S::dylan@deltagamma.org::fab0e579-1117-46cd-911a-08b9e99e1db5" providerId="AD" clId="Web-{DB8FDDDB-8C08-897D-0B1F-CACA821FD00C}" dt="2024-01-28T00:43:34.370" v="36" actId="20577"/>
          <ac:spMkLst>
            <pc:docMk/>
            <pc:sldMk cId="2125889450" sldId="277"/>
            <ac:spMk id="2" creationId="{F6C25B1A-AFC0-7514-D1FD-EE0BD0B11F9C}"/>
          </ac:spMkLst>
        </pc:spChg>
      </pc:sldChg>
      <pc:sldChg chg="modSp">
        <pc:chgData name="Dylan Rowell" userId="S::dylan@deltagamma.org::fab0e579-1117-46cd-911a-08b9e99e1db5" providerId="AD" clId="Web-{DB8FDDDB-8C08-897D-0B1F-CACA821FD00C}" dt="2024-01-28T00:46:37.444" v="90" actId="20577"/>
        <pc:sldMkLst>
          <pc:docMk/>
          <pc:sldMk cId="2440044281" sldId="278"/>
        </pc:sldMkLst>
        <pc:spChg chg="mod">
          <ac:chgData name="Dylan Rowell" userId="S::dylan@deltagamma.org::fab0e579-1117-46cd-911a-08b9e99e1db5" providerId="AD" clId="Web-{DB8FDDDB-8C08-897D-0B1F-CACA821FD00C}" dt="2024-01-28T00:46:37.444" v="90" actId="20577"/>
          <ac:spMkLst>
            <pc:docMk/>
            <pc:sldMk cId="2440044281" sldId="278"/>
            <ac:spMk id="2" creationId="{515B9818-99E3-55BC-96FB-F0F314165FAA}"/>
          </ac:spMkLst>
        </pc:spChg>
      </pc:sldChg>
      <pc:sldChg chg="modSp">
        <pc:chgData name="Dylan Rowell" userId="S::dylan@deltagamma.org::fab0e579-1117-46cd-911a-08b9e99e1db5" providerId="AD" clId="Web-{DB8FDDDB-8C08-897D-0B1F-CACA821FD00C}" dt="2024-01-28T00:49:38.158" v="187" actId="20577"/>
        <pc:sldMkLst>
          <pc:docMk/>
          <pc:sldMk cId="1428701050" sldId="279"/>
        </pc:sldMkLst>
        <pc:spChg chg="mod">
          <ac:chgData name="Dylan Rowell" userId="S::dylan@deltagamma.org::fab0e579-1117-46cd-911a-08b9e99e1db5" providerId="AD" clId="Web-{DB8FDDDB-8C08-897D-0B1F-CACA821FD00C}" dt="2024-01-28T00:49:38.158" v="187" actId="20577"/>
          <ac:spMkLst>
            <pc:docMk/>
            <pc:sldMk cId="1428701050" sldId="279"/>
            <ac:spMk id="2" creationId="{9C8BC592-AB8F-2F2A-0CFE-BCCF6FB38F14}"/>
          </ac:spMkLst>
        </pc:spChg>
      </pc:sldChg>
      <pc:sldChg chg="modSp">
        <pc:chgData name="Dylan Rowell" userId="S::dylan@deltagamma.org::fab0e579-1117-46cd-911a-08b9e99e1db5" providerId="AD" clId="Web-{DB8FDDDB-8C08-897D-0B1F-CACA821FD00C}" dt="2024-01-28T00:51:18.132" v="217" actId="20577"/>
        <pc:sldMkLst>
          <pc:docMk/>
          <pc:sldMk cId="3070737864" sldId="280"/>
        </pc:sldMkLst>
        <pc:spChg chg="mod">
          <ac:chgData name="Dylan Rowell" userId="S::dylan@deltagamma.org::fab0e579-1117-46cd-911a-08b9e99e1db5" providerId="AD" clId="Web-{DB8FDDDB-8C08-897D-0B1F-CACA821FD00C}" dt="2024-01-28T00:51:18.132" v="217" actId="20577"/>
          <ac:spMkLst>
            <pc:docMk/>
            <pc:sldMk cId="3070737864" sldId="280"/>
            <ac:spMk id="2" creationId="{515B9818-99E3-55BC-96FB-F0F314165FAA}"/>
          </ac:spMkLst>
        </pc:spChg>
      </pc:sldChg>
      <pc:sldChg chg="modSp">
        <pc:chgData name="Dylan Rowell" userId="S::dylan@deltagamma.org::fab0e579-1117-46cd-911a-08b9e99e1db5" providerId="AD" clId="Web-{DB8FDDDB-8C08-897D-0B1F-CACA821FD00C}" dt="2024-01-28T00:51:45.431" v="219" actId="20577"/>
        <pc:sldMkLst>
          <pc:docMk/>
          <pc:sldMk cId="3821630814" sldId="281"/>
        </pc:sldMkLst>
        <pc:spChg chg="mod">
          <ac:chgData name="Dylan Rowell" userId="S::dylan@deltagamma.org::fab0e579-1117-46cd-911a-08b9e99e1db5" providerId="AD" clId="Web-{DB8FDDDB-8C08-897D-0B1F-CACA821FD00C}" dt="2024-01-28T00:51:45.431" v="219" actId="20577"/>
          <ac:spMkLst>
            <pc:docMk/>
            <pc:sldMk cId="3821630814" sldId="281"/>
            <ac:spMk id="2" creationId="{A2227E74-F1AD-8B71-C6D7-1099C785ED22}"/>
          </ac:spMkLst>
        </pc:spChg>
      </pc:sldChg>
      <pc:sldChg chg="modSp">
        <pc:chgData name="Dylan Rowell" userId="S::dylan@deltagamma.org::fab0e579-1117-46cd-911a-08b9e99e1db5" providerId="AD" clId="Web-{DB8FDDDB-8C08-897D-0B1F-CACA821FD00C}" dt="2024-01-28T00:54:19.081" v="242" actId="20577"/>
        <pc:sldMkLst>
          <pc:docMk/>
          <pc:sldMk cId="1933758858" sldId="282"/>
        </pc:sldMkLst>
        <pc:spChg chg="mod">
          <ac:chgData name="Dylan Rowell" userId="S::dylan@deltagamma.org::fab0e579-1117-46cd-911a-08b9e99e1db5" providerId="AD" clId="Web-{DB8FDDDB-8C08-897D-0B1F-CACA821FD00C}" dt="2024-01-28T00:54:19.081" v="242" actId="20577"/>
          <ac:spMkLst>
            <pc:docMk/>
            <pc:sldMk cId="1933758858" sldId="282"/>
            <ac:spMk id="2" creationId="{515B9818-99E3-55BC-96FB-F0F314165FAA}"/>
          </ac:spMkLst>
        </pc:spChg>
      </pc:sldChg>
      <pc:sldChg chg="modSp">
        <pc:chgData name="Dylan Rowell" userId="S::dylan@deltagamma.org::fab0e579-1117-46cd-911a-08b9e99e1db5" providerId="AD" clId="Web-{DB8FDDDB-8C08-897D-0B1F-CACA821FD00C}" dt="2024-01-28T00:56:21.901" v="249" actId="20577"/>
        <pc:sldMkLst>
          <pc:docMk/>
          <pc:sldMk cId="2145744822" sldId="284"/>
        </pc:sldMkLst>
        <pc:spChg chg="mod">
          <ac:chgData name="Dylan Rowell" userId="S::dylan@deltagamma.org::fab0e579-1117-46cd-911a-08b9e99e1db5" providerId="AD" clId="Web-{DB8FDDDB-8C08-897D-0B1F-CACA821FD00C}" dt="2024-01-28T00:56:21.901" v="249" actId="20577"/>
          <ac:spMkLst>
            <pc:docMk/>
            <pc:sldMk cId="2145744822" sldId="284"/>
            <ac:spMk id="4" creationId="{7E40A8DA-8810-157D-2503-3F34BFA92D19}"/>
          </ac:spMkLst>
        </pc:spChg>
      </pc:sldChg>
      <pc:sldChg chg="modSp">
        <pc:chgData name="Dylan Rowell" userId="S::dylan@deltagamma.org::fab0e579-1117-46cd-911a-08b9e99e1db5" providerId="AD" clId="Web-{DB8FDDDB-8C08-897D-0B1F-CACA821FD00C}" dt="2024-01-28T00:57:00.903" v="257" actId="20577"/>
        <pc:sldMkLst>
          <pc:docMk/>
          <pc:sldMk cId="2591127854" sldId="285"/>
        </pc:sldMkLst>
        <pc:spChg chg="mod">
          <ac:chgData name="Dylan Rowell" userId="S::dylan@deltagamma.org::fab0e579-1117-46cd-911a-08b9e99e1db5" providerId="AD" clId="Web-{DB8FDDDB-8C08-897D-0B1F-CACA821FD00C}" dt="2024-01-28T00:57:00.903" v="257" actId="20577"/>
          <ac:spMkLst>
            <pc:docMk/>
            <pc:sldMk cId="2591127854" sldId="285"/>
            <ac:spMk id="2" creationId="{515B9818-99E3-55BC-96FB-F0F314165FAA}"/>
          </ac:spMkLst>
        </pc:spChg>
      </pc:sldChg>
      <pc:sldChg chg="modSp">
        <pc:chgData name="Dylan Rowell" userId="S::dylan@deltagamma.org::fab0e579-1117-46cd-911a-08b9e99e1db5" providerId="AD" clId="Web-{DB8FDDDB-8C08-897D-0B1F-CACA821FD00C}" dt="2024-01-28T00:49:51.768" v="189" actId="20577"/>
        <pc:sldMkLst>
          <pc:docMk/>
          <pc:sldMk cId="1061957216" sldId="292"/>
        </pc:sldMkLst>
        <pc:spChg chg="mod">
          <ac:chgData name="Dylan Rowell" userId="S::dylan@deltagamma.org::fab0e579-1117-46cd-911a-08b9e99e1db5" providerId="AD" clId="Web-{DB8FDDDB-8C08-897D-0B1F-CACA821FD00C}" dt="2024-01-28T00:49:51.768" v="189" actId="20577"/>
          <ac:spMkLst>
            <pc:docMk/>
            <pc:sldMk cId="1061957216" sldId="292"/>
            <ac:spMk id="2" creationId="{9C8BC592-AB8F-2F2A-0CFE-BCCF6FB38F14}"/>
          </ac:spMkLst>
        </pc:spChg>
      </pc:sldChg>
      <pc:sldChg chg="modSp">
        <pc:chgData name="Dylan Rowell" userId="S::dylan@deltagamma.org::fab0e579-1117-46cd-911a-08b9e99e1db5" providerId="AD" clId="Web-{DB8FDDDB-8C08-897D-0B1F-CACA821FD00C}" dt="2024-01-28T00:52:03.526" v="221" actId="20577"/>
        <pc:sldMkLst>
          <pc:docMk/>
          <pc:sldMk cId="1025087290" sldId="294"/>
        </pc:sldMkLst>
        <pc:spChg chg="mod">
          <ac:chgData name="Dylan Rowell" userId="S::dylan@deltagamma.org::fab0e579-1117-46cd-911a-08b9e99e1db5" providerId="AD" clId="Web-{DB8FDDDB-8C08-897D-0B1F-CACA821FD00C}" dt="2024-01-28T00:52:03.526" v="221" actId="20577"/>
          <ac:spMkLst>
            <pc:docMk/>
            <pc:sldMk cId="1025087290" sldId="294"/>
            <ac:spMk id="6" creationId="{5FC22051-7867-F7EE-CF2B-1CDF78F2CF43}"/>
          </ac:spMkLst>
        </pc:spChg>
      </pc:sldChg>
      <pc:sldChg chg="modSp modNotes">
        <pc:chgData name="Dylan Rowell" userId="S::dylan@deltagamma.org::fab0e579-1117-46cd-911a-08b9e99e1db5" providerId="AD" clId="Web-{DB8FDDDB-8C08-897D-0B1F-CACA821FD00C}" dt="2024-01-28T00:56:07.994" v="247"/>
        <pc:sldMkLst>
          <pc:docMk/>
          <pc:sldMk cId="2741016692" sldId="296"/>
        </pc:sldMkLst>
        <pc:spChg chg="mod">
          <ac:chgData name="Dylan Rowell" userId="S::dylan@deltagamma.org::fab0e579-1117-46cd-911a-08b9e99e1db5" providerId="AD" clId="Web-{DB8FDDDB-8C08-897D-0B1F-CACA821FD00C}" dt="2024-01-28T00:55:59.618" v="244" actId="20577"/>
          <ac:spMkLst>
            <pc:docMk/>
            <pc:sldMk cId="2741016692" sldId="296"/>
            <ac:spMk id="2" creationId="{A2227E74-F1AD-8B71-C6D7-1099C785ED22}"/>
          </ac:spMkLst>
        </pc:spChg>
      </pc:sldChg>
      <pc:sldChg chg="add ord replId modNotes">
        <pc:chgData name="Dylan Rowell" userId="S::dylan@deltagamma.org::fab0e579-1117-46cd-911a-08b9e99e1db5" providerId="AD" clId="Web-{DB8FDDDB-8C08-897D-0B1F-CACA821FD00C}" dt="2024-01-28T00:42:59.821" v="33"/>
        <pc:sldMkLst>
          <pc:docMk/>
          <pc:sldMk cId="4264607924" sldId="309"/>
        </pc:sldMkLst>
      </pc:sldChg>
      <pc:sldChg chg="modSp add replId">
        <pc:chgData name="Dylan Rowell" userId="S::dylan@deltagamma.org::fab0e579-1117-46cd-911a-08b9e99e1db5" providerId="AD" clId="Web-{DB8FDDDB-8C08-897D-0B1F-CACA821FD00C}" dt="2024-01-28T00:49:16.297" v="185" actId="20577"/>
        <pc:sldMkLst>
          <pc:docMk/>
          <pc:sldMk cId="2811145301" sldId="310"/>
        </pc:sldMkLst>
        <pc:spChg chg="mod">
          <ac:chgData name="Dylan Rowell" userId="S::dylan@deltagamma.org::fab0e579-1117-46cd-911a-08b9e99e1db5" providerId="AD" clId="Web-{DB8FDDDB-8C08-897D-0B1F-CACA821FD00C}" dt="2024-01-28T00:49:16.297" v="185" actId="20577"/>
          <ac:spMkLst>
            <pc:docMk/>
            <pc:sldMk cId="2811145301" sldId="310"/>
            <ac:spMk id="2" creationId="{ADB94B9E-CA36-FF92-8433-85BBDFD6F386}"/>
          </ac:spMkLst>
        </pc:spChg>
      </pc:sldChg>
    </pc:docChg>
  </pc:docChgLst>
  <pc:docChgLst>
    <pc:chgData name="Lexie Kiernan" userId="4cafc6e7-980d-48ef-bf76-05da47b88bea" providerId="ADAL" clId="{2C157CDD-C7EB-4876-8187-D06F29CB0118}"/>
    <pc:docChg chg="modSld">
      <pc:chgData name="Lexie Kiernan" userId="4cafc6e7-980d-48ef-bf76-05da47b88bea" providerId="ADAL" clId="{2C157CDD-C7EB-4876-8187-D06F29CB0118}" dt="2024-02-02T20:51:46.911" v="5" actId="20577"/>
      <pc:docMkLst>
        <pc:docMk/>
      </pc:docMkLst>
      <pc:sldChg chg="modSp mod">
        <pc:chgData name="Lexie Kiernan" userId="4cafc6e7-980d-48ef-bf76-05da47b88bea" providerId="ADAL" clId="{2C157CDD-C7EB-4876-8187-D06F29CB0118}" dt="2024-02-02T20:51:46.911" v="5" actId="20577"/>
        <pc:sldMkLst>
          <pc:docMk/>
          <pc:sldMk cId="3519036313" sldId="257"/>
        </pc:sldMkLst>
        <pc:spChg chg="mod">
          <ac:chgData name="Lexie Kiernan" userId="4cafc6e7-980d-48ef-bf76-05da47b88bea" providerId="ADAL" clId="{2C157CDD-C7EB-4876-8187-D06F29CB0118}" dt="2024-02-02T20:51:46.911" v="5" actId="20577"/>
          <ac:spMkLst>
            <pc:docMk/>
            <pc:sldMk cId="3519036313" sldId="257"/>
            <ac:spMk id="2" creationId="{C72080E7-3099-A710-2BBD-EC98A9B5D49E}"/>
          </ac:spMkLst>
        </pc:spChg>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2/8/2024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2/8/2024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35D34-EE50-7B62-FF44-A1B2F852D5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12FC74-52F3-F16D-C80C-556AB39BEB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CDD9F7-FDBF-0141-4632-68CCE4A38C01}"/>
              </a:ext>
            </a:extLst>
          </p:cNvPr>
          <p:cNvSpPr>
            <a:spLocks noGrp="1"/>
          </p:cNvSpPr>
          <p:nvPr>
            <p:ph type="body" idx="1"/>
          </p:nvPr>
        </p:nvSpPr>
        <p:spPr/>
        <p:txBody>
          <a:bodyPr/>
          <a:lstStyle/>
          <a:p>
            <a:pPr marL="0" marR="0">
              <a:spcBef>
                <a:spcPts val="0"/>
              </a:spcBef>
              <a:spcAft>
                <a:spcPts val="0"/>
              </a:spcAft>
            </a:pPr>
            <a:endParaRPr lang="en-US" sz="1200" dirty="0">
              <a:effectLst/>
              <a:latin typeface="EB Garamond"/>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a:extLst>
              <a:ext uri="{FF2B5EF4-FFF2-40B4-BE49-F238E27FC236}">
                <a16:creationId xmlns:a16="http://schemas.microsoft.com/office/drawing/2014/main" id="{51214849-AFAF-ECEA-FE1A-6B599582844B}"/>
              </a:ext>
            </a:extLst>
          </p:cNvPr>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18740586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r>
              <a:rPr lang="en-US" sz="1200" dirty="0">
                <a:effectLst/>
                <a:latin typeface="EB Garamond"/>
                <a:ea typeface="Calibri" panose="020F0502020204030204" pitchFamily="34" charset="0"/>
                <a:cs typeface="EB Garamond" panose="00000500000000000000" pitchFamily="2" charset="0"/>
              </a:rPr>
              <a:t>Read prompt for scenario </a:t>
            </a:r>
            <a:r>
              <a:rPr lang="en-US" dirty="0">
                <a:latin typeface="EB Garamond"/>
                <a:ea typeface="Calibri" panose="020F0502020204030204" pitchFamily="34" charset="0"/>
                <a:cs typeface="EB Garamond" panose="00000500000000000000" pitchFamily="2" charset="0"/>
              </a:rPr>
              <a:t>#5. </a:t>
            </a:r>
            <a:r>
              <a:rPr lang="en-US" sz="1200" dirty="0">
                <a:effectLst/>
                <a:latin typeface="EB Garamond"/>
                <a:ea typeface="Calibri" panose="020F0502020204030204" pitchFamily="34" charset="0"/>
                <a:cs typeface="EB Garamond" panose="00000500000000000000" pitchFamily="2" charset="0"/>
              </a:rPr>
              <a:t>Ask for any clarifying questions</a:t>
            </a:r>
            <a:r>
              <a:rPr lang="en-US" dirty="0">
                <a:latin typeface="EB Garamond"/>
                <a:ea typeface="Calibri" panose="020F0502020204030204" pitchFamily="34" charset="0"/>
                <a:cs typeface="EB Garamond" panose="00000500000000000000" pitchFamily="2" charset="0"/>
              </a:rPr>
              <a:t> </a:t>
            </a:r>
            <a:endParaRPr lang="en-US" sz="1200" dirty="0">
              <a:effectLst/>
              <a:latin typeface="Calibri"/>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media@deltagamma.org"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600" dirty="0">
                <a:latin typeface="Montserrat"/>
                <a:ea typeface="Calibri" panose="020F0502020204030204" pitchFamily="34" charset="0"/>
                <a:cs typeface="EB Garamond" panose="00000500000000000000" pitchFamily="2" charset="0"/>
              </a:rPr>
              <a:t>Keeping your </a:t>
            </a:r>
            <a:r>
              <a:rPr lang="en-US" sz="1600" dirty="0">
                <a:effectLst/>
                <a:latin typeface="Montserrat"/>
                <a:ea typeface="Calibri" panose="020F0502020204030204" pitchFamily="34" charset="0"/>
                <a:cs typeface="EB Garamond" panose="00000500000000000000" pitchFamily="2" charset="0"/>
              </a:rPr>
              <a:t>members </a:t>
            </a:r>
            <a:r>
              <a:rPr lang="en-US" sz="1600" dirty="0">
                <a:latin typeface="Montserrat"/>
                <a:ea typeface="Calibri" panose="020F0502020204030204" pitchFamily="34" charset="0"/>
                <a:cs typeface="EB Garamond" panose="00000500000000000000" pitchFamily="2" charset="0"/>
              </a:rPr>
              <a:t>informed is important! </a:t>
            </a:r>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communicate important </a:t>
            </a:r>
            <a:r>
              <a:rPr lang="en-US" sz="1600" dirty="0">
                <a:effectLst/>
                <a:latin typeface="Montserrat"/>
                <a:ea typeface="Calibri" panose="020F0502020204030204" pitchFamily="34" charset="0"/>
                <a:cs typeface="EB Garamond" panose="00000500000000000000" pitchFamily="2" charset="0"/>
              </a:rPr>
              <a:t>chapter</a:t>
            </a:r>
            <a:r>
              <a:rPr lang="en-US" sz="1600" dirty="0">
                <a:latin typeface="Montserrat"/>
                <a:ea typeface="Calibri" panose="020F0502020204030204" pitchFamily="34" charset="0"/>
                <a:cs typeface="EB Garamond" panose="00000500000000000000" pitchFamily="2" charset="0"/>
              </a:rPr>
              <a:t> news and updates with one another, both formally and informally</a:t>
            </a:r>
            <a:r>
              <a:rPr lang="en-US" sz="1600" dirty="0">
                <a:effectLst/>
                <a:latin typeface="Montserrat"/>
                <a:ea typeface="Calibri" panose="020F0502020204030204" pitchFamily="34" charset="0"/>
                <a:cs typeface="EB Garamond" panose="00000500000000000000" pitchFamily="2" charset="0"/>
              </a:rPr>
              <a:t>?</a:t>
            </a:r>
            <a:endParaRPr lang="en-US" sz="1600" dirty="0">
              <a:latin typeface="Montserrat"/>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10E87-CCAA-806C-7717-043BF8330B7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44416FD-9693-8F53-EAC5-8AB1470E3511}"/>
              </a:ext>
            </a:extLst>
          </p:cNvPr>
          <p:cNvSpPr>
            <a:spLocks noGrp="1"/>
          </p:cNvSpPr>
          <p:nvPr>
            <p:ph type="body" sz="quarter" idx="12"/>
          </p:nvPr>
        </p:nvSpPr>
        <p:spPr/>
        <p:txBody>
          <a:bodyPr lIns="91440" tIns="45720" rIns="91440" bIns="45720" anchor="t"/>
          <a:lstStyle/>
          <a:p>
            <a:r>
              <a:rPr lang="en-US" sz="1600" dirty="0">
                <a:latin typeface="Montserrat"/>
                <a:ea typeface="Calibri" panose="020F0502020204030204" pitchFamily="34" charset="0"/>
                <a:cs typeface="EB Garamond" panose="00000500000000000000" pitchFamily="2" charset="0"/>
              </a:rPr>
              <a:t>Keeping your </a:t>
            </a:r>
            <a:r>
              <a:rPr lang="en-US" sz="1600" dirty="0">
                <a:effectLst/>
                <a:latin typeface="Montserrat"/>
                <a:ea typeface="Calibri" panose="020F0502020204030204" pitchFamily="34" charset="0"/>
                <a:cs typeface="EB Garamond" panose="00000500000000000000" pitchFamily="2" charset="0"/>
              </a:rPr>
              <a:t>members </a:t>
            </a:r>
            <a:r>
              <a:rPr lang="en-US" sz="1600" dirty="0">
                <a:latin typeface="Montserrat"/>
                <a:ea typeface="Calibri" panose="020F0502020204030204" pitchFamily="34" charset="0"/>
                <a:cs typeface="EB Garamond" panose="00000500000000000000" pitchFamily="2" charset="0"/>
              </a:rPr>
              <a:t>informed is important! </a:t>
            </a:r>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communicate important </a:t>
            </a:r>
            <a:r>
              <a:rPr lang="en-US" sz="1600" dirty="0">
                <a:effectLst/>
                <a:latin typeface="Montserrat"/>
                <a:ea typeface="Calibri" panose="020F0502020204030204" pitchFamily="34" charset="0"/>
                <a:cs typeface="EB Garamond" panose="00000500000000000000" pitchFamily="2" charset="0"/>
              </a:rPr>
              <a:t>chapter</a:t>
            </a:r>
            <a:r>
              <a:rPr lang="en-US" sz="1600" dirty="0">
                <a:latin typeface="Montserrat"/>
                <a:ea typeface="Calibri" panose="020F0502020204030204" pitchFamily="34" charset="0"/>
                <a:cs typeface="EB Garamond" panose="00000500000000000000" pitchFamily="2" charset="0"/>
              </a:rPr>
              <a:t> news and updates with one another, both formally and informally</a:t>
            </a:r>
            <a:r>
              <a:rPr lang="en-US" sz="1600" dirty="0">
                <a:effectLst/>
                <a:latin typeface="Montserrat"/>
                <a:ea typeface="Calibri" panose="020F0502020204030204" pitchFamily="34" charset="0"/>
                <a:cs typeface="EB Garamond" panose="00000500000000000000" pitchFamily="2" charset="0"/>
              </a:rPr>
              <a:t>?</a:t>
            </a:r>
            <a:endParaRPr lang="en-US" sz="1600" dirty="0">
              <a:latin typeface="Montserrat"/>
            </a:endParaRPr>
          </a:p>
          <a:p>
            <a:endParaRPr lang="en-US" dirty="0"/>
          </a:p>
        </p:txBody>
      </p:sp>
      <p:sp>
        <p:nvSpPr>
          <p:cNvPr id="3" name="Content Placeholder 2">
            <a:extLst>
              <a:ext uri="{FF2B5EF4-FFF2-40B4-BE49-F238E27FC236}">
                <a16:creationId xmlns:a16="http://schemas.microsoft.com/office/drawing/2014/main" id="{672ACBC0-4A7B-C835-DB76-2B8E09C1A9AC}"/>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4264607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Slack, GroupMe, Facebook, Flare and </a:t>
            </a:r>
            <a:r>
              <a:rPr lang="en-US" dirty="0" err="1"/>
              <a:t>OurHouse</a:t>
            </a:r>
            <a:endParaRPr lang="en-US" dirty="0" err="1">
              <a:solidFill>
                <a:srgbClr val="000000"/>
              </a:solidFill>
              <a:latin typeface="Montserrat"/>
            </a:endParaRPr>
          </a:p>
          <a:p>
            <a:pPr marL="780415" lvl="1" indent="-171450" algn="l">
              <a:buFont typeface="Courier New"/>
              <a:buChar char="o"/>
            </a:pPr>
            <a:r>
              <a:rPr lang="en-US" dirty="0"/>
              <a:t>Consistent and easy to access</a:t>
            </a:r>
          </a:p>
          <a:p>
            <a:pPr marL="171450" indent="-171450">
              <a:buFont typeface="Arial" panose="020B0604020202020204" pitchFamily="34" charset="0"/>
              <a:buChar char="•"/>
            </a:pPr>
            <a:r>
              <a:rPr lang="en-US" dirty="0"/>
              <a:t>Along with sharing chapter meeting minutes in your group, consider emailing them out too!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It’s never too early </a:t>
            </a:r>
            <a:r>
              <a:rPr lang="en-US" sz="1600" dirty="0">
                <a:effectLst/>
                <a:latin typeface="Montserrat"/>
                <a:ea typeface="Times New Roman" panose="02020603050405020304" pitchFamily="18" charset="0"/>
                <a:cs typeface="EB Garamond" panose="00000500000000000000" pitchFamily="2" charset="0"/>
              </a:rPr>
              <a:t>to </a:t>
            </a:r>
            <a:r>
              <a:rPr lang="en-US" sz="1600" dirty="0">
                <a:latin typeface="Montserrat"/>
                <a:ea typeface="Times New Roman" panose="02020603050405020304" pitchFamily="18" charset="0"/>
                <a:cs typeface="EB Garamond" panose="00000500000000000000" pitchFamily="2" charset="0"/>
              </a:rPr>
              <a:t>get ready to update your chapter’s BLSRs! Where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start and what steps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follow</a:t>
            </a:r>
            <a:r>
              <a:rPr lang="en-US" sz="1600" dirty="0">
                <a:effectLst/>
                <a:latin typeface="Montserrat"/>
                <a:ea typeface="Times New Roman" panose="02020603050405020304" pitchFamily="18" charset="0"/>
                <a:cs typeface="EB Garamond" panose="00000500000000000000" pitchFamily="2" charset="0"/>
              </a:rPr>
              <a:t>?</a:t>
            </a:r>
            <a:r>
              <a:rPr lang="en-US" sz="1600" dirty="0">
                <a:latin typeface="Montserrat"/>
                <a:ea typeface="Times New Roman" panose="02020603050405020304" pitchFamily="18" charset="0"/>
                <a:cs typeface="EB Garamond" panose="00000500000000000000" pitchFamily="2" charset="0"/>
              </a:rPr>
              <a:t> </a:t>
            </a:r>
            <a:endParaRPr lang="en-US" sz="16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ET: Networking &amp; Idea Sharing </a:t>
            </a:r>
          </a:p>
          <a:p>
            <a:pPr marL="171450" indent="-171450">
              <a:buFont typeface="Arial" panose="020B0604020202020204" pitchFamily="34" charset="0"/>
              <a:buChar char="•"/>
            </a:pPr>
            <a:r>
              <a:rPr lang="en-US"/>
              <a:t>3:15-4:00pm ET: </a:t>
            </a:r>
            <a:r>
              <a:rPr lang="en-US" dirty="0"/>
              <a:t>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It’s never too early </a:t>
            </a:r>
            <a:r>
              <a:rPr lang="en-US" sz="1600" dirty="0">
                <a:effectLst/>
                <a:latin typeface="Montserrat"/>
                <a:ea typeface="Times New Roman" panose="02020603050405020304" pitchFamily="18" charset="0"/>
                <a:cs typeface="EB Garamond" panose="00000500000000000000" pitchFamily="2" charset="0"/>
              </a:rPr>
              <a:t>to </a:t>
            </a:r>
            <a:r>
              <a:rPr lang="en-US" sz="1600" dirty="0">
                <a:latin typeface="Montserrat"/>
                <a:ea typeface="Times New Roman" panose="02020603050405020304" pitchFamily="18" charset="0"/>
                <a:cs typeface="EB Garamond" panose="00000500000000000000" pitchFamily="2" charset="0"/>
              </a:rPr>
              <a:t>get ready to update your chapter’s BLSRs! Where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start and what steps 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follow</a:t>
            </a:r>
            <a:r>
              <a:rPr lang="en-US" sz="1600" dirty="0">
                <a:effectLst/>
                <a:latin typeface="Montserrat"/>
                <a:ea typeface="Times New Roman" panose="02020603050405020304" pitchFamily="18" charset="0"/>
                <a:cs typeface="EB Garamond" panose="00000500000000000000" pitchFamily="2" charset="0"/>
              </a:rPr>
              <a:t>?</a:t>
            </a:r>
            <a:r>
              <a:rPr lang="en-US" sz="1600" dirty="0">
                <a:latin typeface="Montserrat"/>
                <a:ea typeface="Times New Roman" panose="02020603050405020304" pitchFamily="18" charset="0"/>
                <a:cs typeface="EB Garamond" panose="00000500000000000000" pitchFamily="2" charset="0"/>
              </a:rPr>
              <a:t> </a:t>
            </a:r>
            <a:endParaRPr lang="en-US" dirty="0"/>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75745" y="704193"/>
            <a:ext cx="4114800" cy="1371600"/>
          </a:xfrm>
        </p:spPr>
        <p:txBody>
          <a:bodyPr lIns="91440" tIns="45720" rIns="91440" bIns="45720" anchor="t"/>
          <a:lstStyle/>
          <a:p>
            <a:pPr marL="171450" indent="-171450" algn="l">
              <a:buFont typeface="Arial"/>
              <a:buChar char="•"/>
            </a:pPr>
            <a:r>
              <a:rPr lang="en-US" sz="850" dirty="0"/>
              <a:t>Review chapter’s current BLSR with CMT &amp; JCMT</a:t>
            </a:r>
            <a:endParaRPr lang="en-US" sz="850">
              <a:solidFill>
                <a:srgbClr val="000000"/>
              </a:solidFill>
              <a:latin typeface="Montserrat"/>
            </a:endParaRPr>
          </a:p>
          <a:p>
            <a:pPr marL="171450" indent="-171450" algn="l">
              <a:buFont typeface="Arial"/>
              <a:buChar char="•"/>
            </a:pPr>
            <a:r>
              <a:rPr lang="en-US" sz="850" dirty="0"/>
              <a:t>Look at BLSR “hot spots” like chapter-specific director roles and committees, elections processes, points systems (both housing and participation), and any chapter standing rules to ensure all is up to date (and identify potential areas of change)</a:t>
            </a:r>
          </a:p>
          <a:p>
            <a:pPr marL="171450" indent="-171450" algn="l">
              <a:buFont typeface="Arial,Sans-Serif"/>
              <a:buChar char="•"/>
            </a:pPr>
            <a:r>
              <a:rPr lang="en-US" sz="850" dirty="0"/>
              <a:t>Create a timeline to know when:</a:t>
            </a:r>
          </a:p>
          <a:p>
            <a:pPr marL="780415" lvl="1" indent="-171450" algn="l">
              <a:buFont typeface="Courier New,monospace"/>
              <a:buChar char="o"/>
            </a:pPr>
            <a:r>
              <a:rPr lang="en-US" sz="850" dirty="0"/>
              <a:t>To review BLSR with JCMT </a:t>
            </a:r>
          </a:p>
          <a:p>
            <a:pPr marL="780415" lvl="1" indent="-171450" algn="l">
              <a:buFont typeface="Courier New,monospace"/>
              <a:buChar char="o"/>
            </a:pPr>
            <a:r>
              <a:rPr lang="en-US" sz="850" dirty="0"/>
              <a:t>JCMT members should submit ideas for changes</a:t>
            </a:r>
          </a:p>
          <a:p>
            <a:pPr marL="780415" lvl="1" indent="-171450" algn="l">
              <a:buFont typeface="Courier New,monospace"/>
              <a:buChar char="o"/>
            </a:pPr>
            <a:r>
              <a:rPr lang="en-US" sz="850" dirty="0"/>
              <a:t>To review final draft with CMT </a:t>
            </a:r>
          </a:p>
          <a:p>
            <a:pPr marL="171450" indent="-171450" algn="l">
              <a:buFont typeface="Arial,Sans-Serif"/>
              <a:buChar char="•"/>
            </a:pPr>
            <a:r>
              <a:rPr lang="en-US" sz="850" dirty="0"/>
              <a:t>Look out for an email from Executive Offices when the new model template is ready, and be prepared to set aside time to transfer old information over to the new version</a:t>
            </a:r>
          </a:p>
          <a:p>
            <a:pPr marL="171450" indent="-171450" algn="l">
              <a:buFont typeface="Arial"/>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promote Delta Gamma values through your chapter’s social media account(s)?</a:t>
            </a:r>
            <a:endParaRPr lang="en-US" sz="16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panose="020F0502020204030204" pitchFamily="34" charset="0"/>
                <a:cs typeface="EB Garamond" panose="00000500000000000000" pitchFamily="2" charset="0"/>
              </a:rPr>
              <a:t>How </a:t>
            </a:r>
            <a:r>
              <a:rPr lang="en-US" sz="1600" dirty="0">
                <a:latin typeface="Montserrat"/>
                <a:ea typeface="Calibri" panose="020F0502020204030204" pitchFamily="34" charset="0"/>
                <a:cs typeface="EB Garamond" panose="00000500000000000000" pitchFamily="2" charset="0"/>
              </a:rPr>
              <a:t>do </a:t>
            </a:r>
            <a:r>
              <a:rPr lang="en-US" sz="1600" dirty="0">
                <a:effectLst/>
                <a:latin typeface="Montserrat"/>
                <a:ea typeface="Calibri" panose="020F0502020204030204" pitchFamily="34" charset="0"/>
                <a:cs typeface="EB Garamond" panose="00000500000000000000" pitchFamily="2" charset="0"/>
              </a:rPr>
              <a:t>you </a:t>
            </a:r>
            <a:r>
              <a:rPr lang="en-US" sz="1600" dirty="0">
                <a:latin typeface="Montserrat"/>
                <a:ea typeface="Calibri" panose="020F0502020204030204" pitchFamily="34" charset="0"/>
                <a:cs typeface="EB Garamond" panose="00000500000000000000" pitchFamily="2" charset="0"/>
              </a:rPr>
              <a:t>promote Delta Gamma values through your chapter’s social media account(s)?</a:t>
            </a:r>
            <a:endParaRPr lang="en-US" sz="1600"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Create a content calendar </a:t>
            </a:r>
            <a:endParaRPr lang="en-US">
              <a:solidFill>
                <a:srgbClr val="000000"/>
              </a:solidFill>
              <a:latin typeface="Montserrat"/>
            </a:endParaRPr>
          </a:p>
          <a:p>
            <a:pPr marL="171450" indent="-171450" algn="l">
              <a:buFont typeface="Arial"/>
              <a:buChar char="•"/>
            </a:pPr>
            <a:r>
              <a:rPr lang="en-US" dirty="0"/>
              <a:t>Consider using a committee</a:t>
            </a:r>
          </a:p>
          <a:p>
            <a:pPr marL="171450" indent="-171450" algn="l">
              <a:buFont typeface="Arial"/>
              <a:buChar char="•"/>
            </a:pPr>
            <a:r>
              <a:rPr lang="en-US" dirty="0"/>
              <a:t>Ensure your social media is a reflection of all members, not just the ones who send in pictures. </a:t>
            </a:r>
          </a:p>
          <a:p>
            <a:pPr marL="171450" indent="-171450" algn="l">
              <a:buFont typeface="Arial"/>
              <a:buChar char="•"/>
            </a:pPr>
            <a:r>
              <a:rPr lang="en-US" dirty="0"/>
              <a:t>Ideas include member spotlights, Why DG Wednesday, DG Duos, philanthropy/service, sisterhood, etc.</a:t>
            </a:r>
          </a:p>
          <a:p>
            <a:pPr marL="171450" indent="-171450" algn="l">
              <a:buFont typeface="Arial"/>
              <a:buChar char="•"/>
            </a:pPr>
            <a:r>
              <a:rPr lang="en-US" dirty="0"/>
              <a:t>You can still have a good aesthetic and share your values in the caption!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Your </a:t>
            </a:r>
            <a:r>
              <a:rPr lang="en-US" sz="1400" dirty="0">
                <a:solidFill>
                  <a:srgbClr val="000000"/>
                </a:solidFill>
                <a:effectLst/>
                <a:latin typeface="Montserrat"/>
                <a:ea typeface="Montserrat" panose="00000500000000000000" pitchFamily="2" charset="0"/>
                <a:cs typeface="Montserrat" panose="00000500000000000000" pitchFamily="2" charset="0"/>
              </a:rPr>
              <a:t>chapter </a:t>
            </a:r>
            <a:r>
              <a:rPr lang="en-US" sz="1400" dirty="0">
                <a:solidFill>
                  <a:srgbClr val="000000"/>
                </a:solidFill>
                <a:latin typeface="Montserrat"/>
                <a:ea typeface="Montserrat" panose="00000500000000000000" pitchFamily="2" charset="0"/>
                <a:cs typeface="Montserrat" panose="00000500000000000000" pitchFamily="2" charset="0"/>
              </a:rPr>
              <a:t>archives are an important part </a:t>
            </a:r>
            <a:r>
              <a:rPr lang="en-US" sz="1400" dirty="0">
                <a:solidFill>
                  <a:srgbClr val="000000"/>
                </a:solidFill>
                <a:effectLst/>
                <a:latin typeface="Montserrat"/>
                <a:ea typeface="Montserrat" panose="00000500000000000000" pitchFamily="2" charset="0"/>
                <a:cs typeface="Montserrat" panose="00000500000000000000" pitchFamily="2" charset="0"/>
              </a:rPr>
              <a:t>of </a:t>
            </a:r>
            <a:r>
              <a:rPr lang="en-US" sz="1400" dirty="0">
                <a:solidFill>
                  <a:srgbClr val="000000"/>
                </a:solidFill>
                <a:latin typeface="Montserrat"/>
                <a:ea typeface="Montserrat" panose="00000500000000000000" pitchFamily="2" charset="0"/>
                <a:cs typeface="Montserrat" panose="00000500000000000000" pitchFamily="2" charset="0"/>
              </a:rPr>
              <a:t>Delta Gamma history</a:t>
            </a:r>
            <a:r>
              <a:rPr lang="en-US" sz="1400" dirty="0">
                <a:solidFill>
                  <a:srgbClr val="000000"/>
                </a:solidFill>
                <a:effectLst/>
                <a:latin typeface="Montserrat"/>
                <a:ea typeface="Montserrat" panose="00000500000000000000" pitchFamily="2" charset="0"/>
                <a:cs typeface="Montserrat" panose="00000500000000000000" pitchFamily="2" charset="0"/>
              </a:rPr>
              <a:t>. What </a:t>
            </a:r>
            <a:r>
              <a:rPr lang="en-US" sz="1400" dirty="0">
                <a:solidFill>
                  <a:srgbClr val="000000"/>
                </a:solidFill>
                <a:latin typeface="Montserrat"/>
                <a:ea typeface="Montserrat" panose="00000500000000000000" pitchFamily="2" charset="0"/>
                <a:cs typeface="Montserrat" panose="00000500000000000000" pitchFamily="2" charset="0"/>
              </a:rPr>
              <a:t>do your chapter archives look like</a:t>
            </a:r>
            <a:r>
              <a:rPr lang="en-US" sz="1400" dirty="0">
                <a:solidFill>
                  <a:srgbClr val="000000"/>
                </a:solidFill>
                <a:effectLst/>
                <a:latin typeface="Montserrat"/>
                <a:ea typeface="Montserrat" panose="00000500000000000000" pitchFamily="2" charset="0"/>
                <a:cs typeface="Montserrat" panose="00000500000000000000" pitchFamily="2" charset="0"/>
              </a:rPr>
              <a:t>? </a:t>
            </a:r>
            <a:r>
              <a:rPr lang="en-US" sz="1400" dirty="0">
                <a:solidFill>
                  <a:srgbClr val="000000"/>
                </a:solidFill>
                <a:latin typeface="Montserrat"/>
                <a:ea typeface="Montserrat" panose="00000500000000000000" pitchFamily="2" charset="0"/>
                <a:cs typeface="Montserrat" panose="00000500000000000000" pitchFamily="2" charset="0"/>
              </a:rPr>
              <a:t>Are there ways you </a:t>
            </a:r>
            <a:r>
              <a:rPr lang="en-US" sz="1400" dirty="0">
                <a:solidFill>
                  <a:srgbClr val="000000"/>
                </a:solidFill>
                <a:effectLst/>
                <a:latin typeface="Montserrat"/>
                <a:ea typeface="Montserrat" panose="00000500000000000000" pitchFamily="2" charset="0"/>
                <a:cs typeface="Montserrat" panose="00000500000000000000" pitchFamily="2" charset="0"/>
              </a:rPr>
              <a:t>can </a:t>
            </a:r>
            <a:r>
              <a:rPr lang="en-US" sz="1400" dirty="0">
                <a:solidFill>
                  <a:srgbClr val="000000"/>
                </a:solidFill>
                <a:latin typeface="Montserrat"/>
                <a:ea typeface="Montserrat" panose="00000500000000000000" pitchFamily="2" charset="0"/>
                <a:cs typeface="Montserrat" panose="00000500000000000000" pitchFamily="2" charset="0"/>
              </a:rPr>
              <a:t>better preserve and promote this history</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Your </a:t>
            </a:r>
            <a:r>
              <a:rPr lang="en-US" sz="1400" dirty="0">
                <a:solidFill>
                  <a:srgbClr val="000000"/>
                </a:solidFill>
                <a:effectLst/>
                <a:latin typeface="Montserrat"/>
                <a:ea typeface="Montserrat" panose="00000500000000000000" pitchFamily="2" charset="0"/>
                <a:cs typeface="Montserrat" panose="00000500000000000000" pitchFamily="2" charset="0"/>
              </a:rPr>
              <a:t>chapter </a:t>
            </a:r>
            <a:r>
              <a:rPr lang="en-US" sz="1400" dirty="0">
                <a:solidFill>
                  <a:srgbClr val="000000"/>
                </a:solidFill>
                <a:latin typeface="Montserrat"/>
                <a:ea typeface="Montserrat" panose="00000500000000000000" pitchFamily="2" charset="0"/>
                <a:cs typeface="Montserrat" panose="00000500000000000000" pitchFamily="2" charset="0"/>
              </a:rPr>
              <a:t>archives are an important part </a:t>
            </a:r>
            <a:r>
              <a:rPr lang="en-US" sz="1400" dirty="0">
                <a:solidFill>
                  <a:srgbClr val="000000"/>
                </a:solidFill>
                <a:effectLst/>
                <a:latin typeface="Montserrat"/>
                <a:ea typeface="Montserrat" panose="00000500000000000000" pitchFamily="2" charset="0"/>
                <a:cs typeface="Montserrat" panose="00000500000000000000" pitchFamily="2" charset="0"/>
              </a:rPr>
              <a:t>of </a:t>
            </a:r>
            <a:r>
              <a:rPr lang="en-US" sz="1400" dirty="0">
                <a:solidFill>
                  <a:srgbClr val="000000"/>
                </a:solidFill>
                <a:latin typeface="Montserrat"/>
                <a:ea typeface="Montserrat" panose="00000500000000000000" pitchFamily="2" charset="0"/>
                <a:cs typeface="Montserrat" panose="00000500000000000000" pitchFamily="2" charset="0"/>
              </a:rPr>
              <a:t>Delta Gamma history</a:t>
            </a:r>
            <a:r>
              <a:rPr lang="en-US" sz="1400" dirty="0">
                <a:solidFill>
                  <a:srgbClr val="000000"/>
                </a:solidFill>
                <a:effectLst/>
                <a:latin typeface="Montserrat"/>
                <a:ea typeface="Montserrat" panose="00000500000000000000" pitchFamily="2" charset="0"/>
                <a:cs typeface="Montserrat" panose="00000500000000000000" pitchFamily="2" charset="0"/>
              </a:rPr>
              <a:t>. What </a:t>
            </a:r>
            <a:r>
              <a:rPr lang="en-US" sz="1400" dirty="0">
                <a:solidFill>
                  <a:srgbClr val="000000"/>
                </a:solidFill>
                <a:latin typeface="Montserrat"/>
                <a:ea typeface="Montserrat" panose="00000500000000000000" pitchFamily="2" charset="0"/>
                <a:cs typeface="Montserrat" panose="00000500000000000000" pitchFamily="2" charset="0"/>
              </a:rPr>
              <a:t>do your chapter archives look like</a:t>
            </a:r>
            <a:r>
              <a:rPr lang="en-US" sz="1400" dirty="0">
                <a:solidFill>
                  <a:srgbClr val="000000"/>
                </a:solidFill>
                <a:effectLst/>
                <a:latin typeface="Montserrat"/>
                <a:ea typeface="Montserrat" panose="00000500000000000000" pitchFamily="2" charset="0"/>
                <a:cs typeface="Montserrat" panose="00000500000000000000" pitchFamily="2" charset="0"/>
              </a:rPr>
              <a:t>? </a:t>
            </a:r>
            <a:r>
              <a:rPr lang="en-US" sz="1400" dirty="0">
                <a:solidFill>
                  <a:srgbClr val="000000"/>
                </a:solidFill>
                <a:latin typeface="Montserrat"/>
                <a:ea typeface="Montserrat" panose="00000500000000000000" pitchFamily="2" charset="0"/>
                <a:cs typeface="Montserrat" panose="00000500000000000000" pitchFamily="2" charset="0"/>
              </a:rPr>
              <a:t>Are there ways you </a:t>
            </a:r>
            <a:r>
              <a:rPr lang="en-US" sz="1400" dirty="0">
                <a:solidFill>
                  <a:srgbClr val="000000"/>
                </a:solidFill>
                <a:effectLst/>
                <a:latin typeface="Montserrat"/>
                <a:ea typeface="Montserrat" panose="00000500000000000000" pitchFamily="2" charset="0"/>
                <a:cs typeface="Montserrat" panose="00000500000000000000" pitchFamily="2" charset="0"/>
              </a:rPr>
              <a:t>can </a:t>
            </a:r>
            <a:r>
              <a:rPr lang="en-US" sz="1400" dirty="0">
                <a:solidFill>
                  <a:srgbClr val="000000"/>
                </a:solidFill>
                <a:latin typeface="Montserrat"/>
                <a:ea typeface="Montserrat" panose="00000500000000000000" pitchFamily="2" charset="0"/>
                <a:cs typeface="Montserrat" panose="00000500000000000000" pitchFamily="2" charset="0"/>
              </a:rPr>
              <a:t>better preserve and promote this history</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latin typeface="Montserrat"/>
            </a:endParaRPr>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Complete the “Update Chapter History” task on </a:t>
            </a:r>
            <a:r>
              <a:rPr lang="en-US" sz="1000" dirty="0" err="1"/>
              <a:t>Anchorbase</a:t>
            </a:r>
            <a:r>
              <a:rPr lang="en-US" sz="1000" dirty="0"/>
              <a:t> each year.</a:t>
            </a:r>
          </a:p>
          <a:p>
            <a:pPr marL="171450" indent="-171450" algn="l">
              <a:buFont typeface="Arial"/>
              <a:buChar char="•"/>
            </a:pPr>
            <a:r>
              <a:rPr lang="en-US" sz="1000" dirty="0"/>
              <a:t>Keep and post a copy of the chapter inventory</a:t>
            </a:r>
          </a:p>
          <a:p>
            <a:pPr marL="171450" indent="-171450" algn="l">
              <a:buFont typeface="Arial"/>
              <a:buChar char="•"/>
            </a:pPr>
            <a:r>
              <a:rPr lang="en-US" sz="1000" dirty="0"/>
              <a:t>Partner with your chapter’s house corporation, if applicable, to help identify inventory items</a:t>
            </a:r>
          </a:p>
          <a:p>
            <a:pPr marL="171450" indent="-171450" algn="l">
              <a:buFont typeface="Arial"/>
              <a:buChar char="•"/>
            </a:pPr>
            <a:r>
              <a:rPr lang="en-US" sz="1000" dirty="0"/>
              <a:t>Work with the director of e-communications to save photos from your chapter digitally via Dropbox or on an external hard drive.</a:t>
            </a:r>
          </a:p>
          <a:p>
            <a:pPr marL="171450" indent="-171450" algn="l">
              <a:buFont typeface="Arial"/>
              <a:buChar char="•"/>
            </a:pPr>
            <a:r>
              <a:rPr lang="en-US" sz="1000" dirty="0"/>
              <a:t>Review the Communications Handbook for ways to showcase and preserve your chapter archives.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effectLst/>
                <a:latin typeface="Montserrat"/>
                <a:ea typeface="Montserrat" panose="00000500000000000000" pitchFamily="2" charset="0"/>
                <a:cs typeface="Montserrat" panose="00000500000000000000" pitchFamily="2" charset="0"/>
              </a:rPr>
              <a:t>Your </a:t>
            </a:r>
            <a:r>
              <a:rPr lang="en-US" sz="1600" dirty="0">
                <a:latin typeface="Montserrat"/>
                <a:ea typeface="Montserrat" panose="00000500000000000000" pitchFamily="2" charset="0"/>
                <a:cs typeface="Montserrat" panose="00000500000000000000" pitchFamily="2" charset="0"/>
              </a:rPr>
              <a:t>chapter wants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put out an official statement regarding an incident </a:t>
            </a:r>
            <a:r>
              <a:rPr lang="en-US" sz="1600" dirty="0">
                <a:effectLst/>
                <a:latin typeface="Montserrat"/>
                <a:ea typeface="Montserrat" panose="00000500000000000000" pitchFamily="2" charset="0"/>
                <a:cs typeface="Montserrat" panose="00000500000000000000" pitchFamily="2" charset="0"/>
              </a:rPr>
              <a:t>on campus. </a:t>
            </a:r>
            <a:r>
              <a:rPr lang="en-US" sz="1600" dirty="0">
                <a:latin typeface="Montserrat"/>
                <a:ea typeface="Montserrat" panose="00000500000000000000" pitchFamily="2" charset="0"/>
                <a:cs typeface="Montserrat" panose="00000500000000000000" pitchFamily="2" charset="0"/>
              </a:rPr>
              <a:t>How would you go about this</a:t>
            </a:r>
            <a:r>
              <a:rPr lang="en-US" sz="1600" dirty="0">
                <a:effectLst/>
                <a:latin typeface="Montserrat"/>
                <a:ea typeface="Montserrat" panose="00000500000000000000" pitchFamily="2" charset="0"/>
                <a:cs typeface="Montserrat" panose="00000500000000000000" pitchFamily="2" charset="0"/>
              </a:rPr>
              <a:t>, 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effectLst/>
                <a:latin typeface="Montserrat"/>
                <a:ea typeface="Montserrat" panose="00000500000000000000" pitchFamily="2" charset="0"/>
                <a:cs typeface="Montserrat" panose="00000500000000000000" pitchFamily="2" charset="0"/>
              </a:rPr>
              <a:t>Your </a:t>
            </a:r>
            <a:r>
              <a:rPr lang="en-US" sz="1600" dirty="0">
                <a:latin typeface="Montserrat"/>
                <a:ea typeface="Montserrat" panose="00000500000000000000" pitchFamily="2" charset="0"/>
                <a:cs typeface="Montserrat" panose="00000500000000000000" pitchFamily="2" charset="0"/>
              </a:rPr>
              <a:t>chapter wants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put out an official statement regarding an incident </a:t>
            </a:r>
            <a:r>
              <a:rPr lang="en-US" sz="1600" dirty="0">
                <a:effectLst/>
                <a:latin typeface="Montserrat"/>
                <a:ea typeface="Montserrat" panose="00000500000000000000" pitchFamily="2" charset="0"/>
                <a:cs typeface="Montserrat" panose="00000500000000000000" pitchFamily="2" charset="0"/>
              </a:rPr>
              <a:t>on campus. </a:t>
            </a:r>
            <a:r>
              <a:rPr lang="en-US" sz="1600" dirty="0">
                <a:latin typeface="Montserrat"/>
                <a:ea typeface="Montserrat" panose="00000500000000000000" pitchFamily="2" charset="0"/>
                <a:cs typeface="Montserrat" panose="00000500000000000000" pitchFamily="2" charset="0"/>
              </a:rPr>
              <a:t>How would you go about this</a:t>
            </a:r>
            <a:r>
              <a:rPr lang="en-US" sz="1600" dirty="0">
                <a:effectLst/>
                <a:latin typeface="Montserrat"/>
                <a:ea typeface="Montserrat" panose="00000500000000000000" pitchFamily="2" charset="0"/>
                <a:cs typeface="Montserrat" panose="00000500000000000000" pitchFamily="2" charset="0"/>
              </a:rPr>
              <a:t>, 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Executive Offices will assist the chapter in approving messaging as a result of a crisis. Send all media requests or statements requests for approval to </a:t>
            </a:r>
            <a:r>
              <a:rPr lang="en-US" dirty="0">
                <a:hlinkClick r:id="rId3"/>
              </a:rPr>
              <a:t>media@deltagamma.org</a:t>
            </a:r>
            <a:r>
              <a:rPr lang="en-US" dirty="0"/>
              <a:t>.</a:t>
            </a:r>
          </a:p>
          <a:p>
            <a:pPr marL="171450" indent="-171450" algn="l">
              <a:buFont typeface="Arial"/>
              <a:buChar char="•"/>
            </a:pPr>
            <a:r>
              <a:rPr lang="en-US" dirty="0"/>
              <a:t>The chapter is encouraged to draft the statement themselves before sending it to EO, so that the chapters sentiments can be captured. </a:t>
            </a:r>
            <a:endParaRPr lang="en-US" dirty="0">
              <a:solidFill>
                <a:srgbClr val="000000"/>
              </a:solidFill>
              <a:latin typeface="Montserrat"/>
            </a:endParaRPr>
          </a:p>
          <a:p>
            <a:pPr marL="171450" indent="-171450">
              <a:buFont typeface="Arial" panose="020B0604020202020204" pitchFamily="34" charset="0"/>
              <a:buChar char="•"/>
            </a:pPr>
            <a:r>
              <a:rPr lang="en-US" b="1" dirty="0"/>
              <a:t>Approval from EO is required prior to posting a statement on behalf of the chapter.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2017</TotalTime>
  <Words>4276</Words>
  <Application>Microsoft Office PowerPoint</Application>
  <PresentationFormat>Custom</PresentationFormat>
  <Paragraphs>380</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122</cp:revision>
  <dcterms:created xsi:type="dcterms:W3CDTF">2021-10-18T19:40:09Z</dcterms:created>
  <dcterms:modified xsi:type="dcterms:W3CDTF">2024-02-08T20:37:46Z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