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52"/>
  </p:notesMasterIdLst>
  <p:handoutMasterIdLst>
    <p:handoutMasterId r:id="rId53"/>
  </p:handoutMasterIdLst>
  <p:sldIdLst>
    <p:sldId id="256" r:id="rId5"/>
    <p:sldId id="257" r:id="rId6"/>
    <p:sldId id="266" r:id="rId7"/>
    <p:sldId id="268" r:id="rId8"/>
    <p:sldId id="267" r:id="rId9"/>
    <p:sldId id="269" r:id="rId10"/>
    <p:sldId id="258" r:id="rId11"/>
    <p:sldId id="259" r:id="rId12"/>
    <p:sldId id="264" r:id="rId13"/>
    <p:sldId id="260" r:id="rId14"/>
    <p:sldId id="261" r:id="rId15"/>
    <p:sldId id="262" r:id="rId16"/>
    <p:sldId id="263" r:id="rId17"/>
    <p:sldId id="270" r:id="rId18"/>
    <p:sldId id="271" r:id="rId19"/>
    <p:sldId id="272" r:id="rId20"/>
    <p:sldId id="273" r:id="rId21"/>
    <p:sldId id="274" r:id="rId22"/>
    <p:sldId id="275" r:id="rId23"/>
    <p:sldId id="276" r:id="rId24"/>
    <p:sldId id="277" r:id="rId25"/>
    <p:sldId id="278" r:id="rId26"/>
    <p:sldId id="279" r:id="rId27"/>
    <p:sldId id="293" r:id="rId28"/>
    <p:sldId id="292" r:id="rId29"/>
    <p:sldId id="280" r:id="rId30"/>
    <p:sldId id="281" r:id="rId31"/>
    <p:sldId id="295" r:id="rId32"/>
    <p:sldId id="294" r:id="rId33"/>
    <p:sldId id="282" r:id="rId34"/>
    <p:sldId id="296" r:id="rId35"/>
    <p:sldId id="283" r:id="rId36"/>
    <p:sldId id="284" r:id="rId37"/>
    <p:sldId id="285" r:id="rId38"/>
    <p:sldId id="291" r:id="rId39"/>
    <p:sldId id="297" r:id="rId40"/>
    <p:sldId id="298" r:id="rId41"/>
    <p:sldId id="299" r:id="rId42"/>
    <p:sldId id="300" r:id="rId43"/>
    <p:sldId id="301" r:id="rId44"/>
    <p:sldId id="302" r:id="rId45"/>
    <p:sldId id="304" r:id="rId46"/>
    <p:sldId id="305" r:id="rId47"/>
    <p:sldId id="306" r:id="rId48"/>
    <p:sldId id="307" r:id="rId49"/>
    <p:sldId id="308" r:id="rId50"/>
    <p:sldId id="303" r:id="rId51"/>
  </p:sldIdLst>
  <p:sldSz cx="48768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8D4D"/>
    <a:srgbClr val="0D2C6C"/>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1E9D9AF-B08F-AD62-0D98-AD8194747CFE}" v="6" dt="2024-01-22T15:54:39.189"/>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86" autoAdjust="0"/>
    <p:restoredTop sz="42457" autoAdjust="0"/>
  </p:normalViewPr>
  <p:slideViewPr>
    <p:cSldViewPr>
      <p:cViewPr varScale="1">
        <p:scale>
          <a:sx n="112" d="100"/>
          <a:sy n="112" d="100"/>
        </p:scale>
        <p:origin x="2184" y="90"/>
      </p:cViewPr>
      <p:guideLst>
        <p:guide orient="horz" pos="288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208" d="100"/>
          <a:sy n="208" d="100"/>
        </p:scale>
        <p:origin x="2170" y="8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microsoft.com/office/2016/11/relationships/changesInfo" Target="changesInfos/changesInfo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xie Kiernan" userId="4cafc6e7-980d-48ef-bf76-05da47b88bea" providerId="ADAL" clId="{C3A28E7E-EC77-46E9-9460-6ED5095B2DD9}"/>
    <pc:docChg chg="custSel addSld delSld modSld sldOrd">
      <pc:chgData name="Lexie Kiernan" userId="4cafc6e7-980d-48ef-bf76-05da47b88bea" providerId="ADAL" clId="{C3A28E7E-EC77-46E9-9460-6ED5095B2DD9}" dt="2024-01-11T16:16:39.286" v="4246" actId="20577"/>
      <pc:docMkLst>
        <pc:docMk/>
      </pc:docMkLst>
      <pc:sldChg chg="modSp mod modNotesTx">
        <pc:chgData name="Lexie Kiernan" userId="4cafc6e7-980d-48ef-bf76-05da47b88bea" providerId="ADAL" clId="{C3A28E7E-EC77-46E9-9460-6ED5095B2DD9}" dt="2024-01-11T16:12:47.863" v="2972" actId="20577"/>
        <pc:sldMkLst>
          <pc:docMk/>
          <pc:sldMk cId="3462858542" sldId="256"/>
        </pc:sldMkLst>
        <pc:spChg chg="mod">
          <ac:chgData name="Lexie Kiernan" userId="4cafc6e7-980d-48ef-bf76-05da47b88bea" providerId="ADAL" clId="{C3A28E7E-EC77-46E9-9460-6ED5095B2DD9}" dt="2024-01-03T14:41:51.001" v="454" actId="1076"/>
          <ac:spMkLst>
            <pc:docMk/>
            <pc:sldMk cId="3462858542" sldId="256"/>
            <ac:spMk id="2" creationId="{A6DE144C-8AB0-4343-A0B3-F5326BD27C34}"/>
          </ac:spMkLst>
        </pc:spChg>
      </pc:sldChg>
      <pc:sldChg chg="modSp mod modNotesTx">
        <pc:chgData name="Lexie Kiernan" userId="4cafc6e7-980d-48ef-bf76-05da47b88bea" providerId="ADAL" clId="{C3A28E7E-EC77-46E9-9460-6ED5095B2DD9}" dt="2024-01-11T16:13:20.468" v="3110" actId="20577"/>
        <pc:sldMkLst>
          <pc:docMk/>
          <pc:sldMk cId="3519036313" sldId="257"/>
        </pc:sldMkLst>
        <pc:spChg chg="mod">
          <ac:chgData name="Lexie Kiernan" userId="4cafc6e7-980d-48ef-bf76-05da47b88bea" providerId="ADAL" clId="{C3A28E7E-EC77-46E9-9460-6ED5095B2DD9}" dt="2024-01-03T14:49:47.673" v="807" actId="20577"/>
          <ac:spMkLst>
            <pc:docMk/>
            <pc:sldMk cId="3519036313" sldId="257"/>
            <ac:spMk id="2" creationId="{C72080E7-3099-A710-2BBD-EC98A9B5D49E}"/>
          </ac:spMkLst>
        </pc:spChg>
        <pc:spChg chg="mod">
          <ac:chgData name="Lexie Kiernan" userId="4cafc6e7-980d-48ef-bf76-05da47b88bea" providerId="ADAL" clId="{C3A28E7E-EC77-46E9-9460-6ED5095B2DD9}" dt="2024-01-03T14:36:19.941" v="304" actId="20577"/>
          <ac:spMkLst>
            <pc:docMk/>
            <pc:sldMk cId="3519036313" sldId="257"/>
            <ac:spMk id="3" creationId="{8BEA07A3-0E8B-D4BD-B38E-54AB11CD0127}"/>
          </ac:spMkLst>
        </pc:spChg>
      </pc:sldChg>
      <pc:sldChg chg="modNotesTx">
        <pc:chgData name="Lexie Kiernan" userId="4cafc6e7-980d-48ef-bf76-05da47b88bea" providerId="ADAL" clId="{C3A28E7E-EC77-46E9-9460-6ED5095B2DD9}" dt="2024-01-03T21:28:12.610" v="1339" actId="20577"/>
        <pc:sldMkLst>
          <pc:docMk/>
          <pc:sldMk cId="667895172" sldId="259"/>
        </pc:sldMkLst>
      </pc:sldChg>
      <pc:sldChg chg="modNotesTx">
        <pc:chgData name="Lexie Kiernan" userId="4cafc6e7-980d-48ef-bf76-05da47b88bea" providerId="ADAL" clId="{C3A28E7E-EC77-46E9-9460-6ED5095B2DD9}" dt="2024-01-03T21:33:42.895" v="1340" actId="20577"/>
        <pc:sldMkLst>
          <pc:docMk/>
          <pc:sldMk cId="2920312334" sldId="260"/>
        </pc:sldMkLst>
      </pc:sldChg>
      <pc:sldChg chg="modSp mod modNotesTx">
        <pc:chgData name="Lexie Kiernan" userId="4cafc6e7-980d-48ef-bf76-05da47b88bea" providerId="ADAL" clId="{C3A28E7E-EC77-46E9-9460-6ED5095B2DD9}" dt="2024-01-03T14:28:24.998" v="287" actId="15"/>
        <pc:sldMkLst>
          <pc:docMk/>
          <pc:sldMk cId="3946559540" sldId="261"/>
        </pc:sldMkLst>
        <pc:spChg chg="mod">
          <ac:chgData name="Lexie Kiernan" userId="4cafc6e7-980d-48ef-bf76-05da47b88bea" providerId="ADAL" clId="{C3A28E7E-EC77-46E9-9460-6ED5095B2DD9}" dt="2024-01-03T14:27:57.772" v="283" actId="20577"/>
          <ac:spMkLst>
            <pc:docMk/>
            <pc:sldMk cId="3946559540" sldId="261"/>
            <ac:spMk id="2" creationId="{5AC51921-164B-44A6-373F-5B24272CBA38}"/>
          </ac:spMkLst>
        </pc:spChg>
      </pc:sldChg>
      <pc:sldChg chg="modNotesTx">
        <pc:chgData name="Lexie Kiernan" userId="4cafc6e7-980d-48ef-bf76-05da47b88bea" providerId="ADAL" clId="{C3A28E7E-EC77-46E9-9460-6ED5095B2DD9}" dt="2024-01-03T21:41:44.983" v="1383" actId="20577"/>
        <pc:sldMkLst>
          <pc:docMk/>
          <pc:sldMk cId="743990668" sldId="262"/>
        </pc:sldMkLst>
      </pc:sldChg>
      <pc:sldChg chg="modNotesTx">
        <pc:chgData name="Lexie Kiernan" userId="4cafc6e7-980d-48ef-bf76-05da47b88bea" providerId="ADAL" clId="{C3A28E7E-EC77-46E9-9460-6ED5095B2DD9}" dt="2024-01-03T21:44:20.800" v="1385" actId="20577"/>
        <pc:sldMkLst>
          <pc:docMk/>
          <pc:sldMk cId="863471660" sldId="263"/>
        </pc:sldMkLst>
      </pc:sldChg>
      <pc:sldChg chg="modSp new mod modNotesTx">
        <pc:chgData name="Lexie Kiernan" userId="4cafc6e7-980d-48ef-bf76-05da47b88bea" providerId="ADAL" clId="{C3A28E7E-EC77-46E9-9460-6ED5095B2DD9}" dt="2024-01-03T14:27:19.462" v="262" actId="20577"/>
        <pc:sldMkLst>
          <pc:docMk/>
          <pc:sldMk cId="2712888959" sldId="264"/>
        </pc:sldMkLst>
        <pc:spChg chg="mod">
          <ac:chgData name="Lexie Kiernan" userId="4cafc6e7-980d-48ef-bf76-05da47b88bea" providerId="ADAL" clId="{C3A28E7E-EC77-46E9-9460-6ED5095B2DD9}" dt="2024-01-03T14:26:59.598" v="238" actId="313"/>
          <ac:spMkLst>
            <pc:docMk/>
            <pc:sldMk cId="2712888959" sldId="264"/>
            <ac:spMk id="2" creationId="{B55D6F55-9D1C-8544-2A48-F7BF08C06F6F}"/>
          </ac:spMkLst>
        </pc:spChg>
        <pc:spChg chg="mod">
          <ac:chgData name="Lexie Kiernan" userId="4cafc6e7-980d-48ef-bf76-05da47b88bea" providerId="ADAL" clId="{C3A28E7E-EC77-46E9-9460-6ED5095B2DD9}" dt="2024-01-03T14:26:25.006" v="37" actId="20577"/>
          <ac:spMkLst>
            <pc:docMk/>
            <pc:sldMk cId="2712888959" sldId="264"/>
            <ac:spMk id="3" creationId="{66F1A29C-0B35-7A74-DA6C-306261682714}"/>
          </ac:spMkLst>
        </pc:spChg>
      </pc:sldChg>
      <pc:sldChg chg="new del">
        <pc:chgData name="Lexie Kiernan" userId="4cafc6e7-980d-48ef-bf76-05da47b88bea" providerId="ADAL" clId="{C3A28E7E-EC77-46E9-9460-6ED5095B2DD9}" dt="2024-01-03T15:08:56.073" v="1323" actId="2696"/>
        <pc:sldMkLst>
          <pc:docMk/>
          <pc:sldMk cId="1710679411" sldId="265"/>
        </pc:sldMkLst>
      </pc:sldChg>
      <pc:sldChg chg="modSp new mod modNotesTx">
        <pc:chgData name="Lexie Kiernan" userId="4cafc6e7-980d-48ef-bf76-05da47b88bea" providerId="ADAL" clId="{C3A28E7E-EC77-46E9-9460-6ED5095B2DD9}" dt="2024-01-11T16:15:44.027" v="3983" actId="20577"/>
        <pc:sldMkLst>
          <pc:docMk/>
          <pc:sldMk cId="1709937119" sldId="266"/>
        </pc:sldMkLst>
        <pc:spChg chg="mod">
          <ac:chgData name="Lexie Kiernan" userId="4cafc6e7-980d-48ef-bf76-05da47b88bea" providerId="ADAL" clId="{C3A28E7E-EC77-46E9-9460-6ED5095B2DD9}" dt="2024-01-03T14:46:18.661" v="666" actId="20577"/>
          <ac:spMkLst>
            <pc:docMk/>
            <pc:sldMk cId="1709937119" sldId="266"/>
            <ac:spMk id="2" creationId="{B5D74F30-D862-8EEA-B531-87725198C699}"/>
          </ac:spMkLst>
        </pc:spChg>
        <pc:spChg chg="mod">
          <ac:chgData name="Lexie Kiernan" userId="4cafc6e7-980d-48ef-bf76-05da47b88bea" providerId="ADAL" clId="{C3A28E7E-EC77-46E9-9460-6ED5095B2DD9}" dt="2024-01-03T14:41:35.943" v="404" actId="20577"/>
          <ac:spMkLst>
            <pc:docMk/>
            <pc:sldMk cId="1709937119" sldId="266"/>
            <ac:spMk id="3" creationId="{21E11B3C-77C2-244A-F458-4091C5A4E697}"/>
          </ac:spMkLst>
        </pc:spChg>
      </pc:sldChg>
      <pc:sldChg chg="modSp new mod modNotesTx">
        <pc:chgData name="Lexie Kiernan" userId="4cafc6e7-980d-48ef-bf76-05da47b88bea" providerId="ADAL" clId="{C3A28E7E-EC77-46E9-9460-6ED5095B2DD9}" dt="2024-01-11T16:11:25.828" v="2575" actId="20577"/>
        <pc:sldMkLst>
          <pc:docMk/>
          <pc:sldMk cId="2190032332" sldId="267"/>
        </pc:sldMkLst>
        <pc:spChg chg="mod">
          <ac:chgData name="Lexie Kiernan" userId="4cafc6e7-980d-48ef-bf76-05da47b88bea" providerId="ADAL" clId="{C3A28E7E-EC77-46E9-9460-6ED5095B2DD9}" dt="2024-01-03T14:54:34.169" v="1035" actId="20577"/>
          <ac:spMkLst>
            <pc:docMk/>
            <pc:sldMk cId="2190032332" sldId="267"/>
            <ac:spMk id="2" creationId="{33EBCD25-2DD5-BE12-E40C-DF4B1F18382E}"/>
          </ac:spMkLst>
        </pc:spChg>
        <pc:spChg chg="mod">
          <ac:chgData name="Lexie Kiernan" userId="4cafc6e7-980d-48ef-bf76-05da47b88bea" providerId="ADAL" clId="{C3A28E7E-EC77-46E9-9460-6ED5095B2DD9}" dt="2024-01-03T14:41:23.399" v="386" actId="20577"/>
          <ac:spMkLst>
            <pc:docMk/>
            <pc:sldMk cId="2190032332" sldId="267"/>
            <ac:spMk id="3" creationId="{88B4E84E-7410-0961-70FF-15CBEEDF3385}"/>
          </ac:spMkLst>
        </pc:spChg>
      </pc:sldChg>
      <pc:sldChg chg="modSp new mod modNotesTx">
        <pc:chgData name="Lexie Kiernan" userId="4cafc6e7-980d-48ef-bf76-05da47b88bea" providerId="ADAL" clId="{C3A28E7E-EC77-46E9-9460-6ED5095B2DD9}" dt="2024-01-11T16:07:01.294" v="1400" actId="20577"/>
        <pc:sldMkLst>
          <pc:docMk/>
          <pc:sldMk cId="2210949499" sldId="268"/>
        </pc:sldMkLst>
        <pc:spChg chg="mod">
          <ac:chgData name="Lexie Kiernan" userId="4cafc6e7-980d-48ef-bf76-05da47b88bea" providerId="ADAL" clId="{C3A28E7E-EC77-46E9-9460-6ED5095B2DD9}" dt="2024-01-03T15:01:26.970" v="1304" actId="20577"/>
          <ac:spMkLst>
            <pc:docMk/>
            <pc:sldMk cId="2210949499" sldId="268"/>
            <ac:spMk id="3" creationId="{846FDE1C-5565-4008-5273-CCB1735F285C}"/>
          </ac:spMkLst>
        </pc:spChg>
      </pc:sldChg>
      <pc:sldChg chg="modSp add mod ord modNotesTx">
        <pc:chgData name="Lexie Kiernan" userId="4cafc6e7-980d-48ef-bf76-05da47b88bea" providerId="ADAL" clId="{C3A28E7E-EC77-46E9-9460-6ED5095B2DD9}" dt="2024-01-11T16:16:39.286" v="4246" actId="20577"/>
        <pc:sldMkLst>
          <pc:docMk/>
          <pc:sldMk cId="1662508782" sldId="269"/>
        </pc:sldMkLst>
        <pc:spChg chg="mod">
          <ac:chgData name="Lexie Kiernan" userId="4cafc6e7-980d-48ef-bf76-05da47b88bea" providerId="ADAL" clId="{C3A28E7E-EC77-46E9-9460-6ED5095B2DD9}" dt="2024-01-03T15:05:24.410" v="1321" actId="20577"/>
          <ac:spMkLst>
            <pc:docMk/>
            <pc:sldMk cId="1662508782" sldId="269"/>
            <ac:spMk id="5" creationId="{6F8183ED-808B-D4B7-0CF0-30BB3691FB1A}"/>
          </ac:spMkLst>
        </pc:spChg>
      </pc:sldChg>
    </pc:docChg>
  </pc:docChgLst>
  <pc:docChgLst>
    <pc:chgData name="Lexie Kiernan" userId="S::lexie@deltagamma.org::4cafc6e7-980d-48ef-bf76-05da47b88bea" providerId="AD" clId="Web-{91E9D9AF-B08F-AD62-0D98-AD8194747CFE}"/>
    <pc:docChg chg="modSld">
      <pc:chgData name="Lexie Kiernan" userId="S::lexie@deltagamma.org::4cafc6e7-980d-48ef-bf76-05da47b88bea" providerId="AD" clId="Web-{91E9D9AF-B08F-AD62-0D98-AD8194747CFE}" dt="2024-01-22T15:54:38.673" v="4" actId="1076"/>
      <pc:docMkLst>
        <pc:docMk/>
      </pc:docMkLst>
      <pc:sldChg chg="addSp modSp">
        <pc:chgData name="Lexie Kiernan" userId="S::lexie@deltagamma.org::4cafc6e7-980d-48ef-bf76-05da47b88bea" providerId="AD" clId="Web-{91E9D9AF-B08F-AD62-0D98-AD8194747CFE}" dt="2024-01-22T15:54:38.673" v="4" actId="1076"/>
        <pc:sldMkLst>
          <pc:docMk/>
          <pc:sldMk cId="3018001561" sldId="303"/>
        </pc:sldMkLst>
        <pc:picChg chg="add mod">
          <ac:chgData name="Lexie Kiernan" userId="S::lexie@deltagamma.org::4cafc6e7-980d-48ef-bf76-05da47b88bea" providerId="AD" clId="Web-{91E9D9AF-B08F-AD62-0D98-AD8194747CFE}" dt="2024-01-22T15:54:38.673" v="4" actId="1076"/>
          <ac:picMkLst>
            <pc:docMk/>
            <pc:sldMk cId="3018001561" sldId="303"/>
            <ac:picMk id="3" creationId="{4265FA30-62CD-A0AA-3602-173D5FF0960A}"/>
          </ac:picMkLst>
        </pc:picChg>
      </pc:sldChg>
    </pc:docChg>
  </pc:docChgLst>
  <pc:docChgLst>
    <pc:chgData name="Lexie Kiernan" userId="4cafc6e7-980d-48ef-bf76-05da47b88bea" providerId="ADAL" clId="{0CF5DACA-9FDB-4607-9D6E-B4E1C4DD950E}"/>
    <pc:docChg chg="custSel addSld delSld modSld sldOrd">
      <pc:chgData name="Lexie Kiernan" userId="4cafc6e7-980d-48ef-bf76-05da47b88bea" providerId="ADAL" clId="{0CF5DACA-9FDB-4607-9D6E-B4E1C4DD950E}" dt="2024-01-18T21:39:00.155" v="2027"/>
      <pc:docMkLst>
        <pc:docMk/>
      </pc:docMkLst>
      <pc:sldChg chg="modSp mod">
        <pc:chgData name="Lexie Kiernan" userId="4cafc6e7-980d-48ef-bf76-05da47b88bea" providerId="ADAL" clId="{0CF5DACA-9FDB-4607-9D6E-B4E1C4DD950E}" dt="2024-01-18T20:42:33.584" v="114" actId="20577"/>
        <pc:sldMkLst>
          <pc:docMk/>
          <pc:sldMk cId="3519036313" sldId="257"/>
        </pc:sldMkLst>
        <pc:spChg chg="mod">
          <ac:chgData name="Lexie Kiernan" userId="4cafc6e7-980d-48ef-bf76-05da47b88bea" providerId="ADAL" clId="{0CF5DACA-9FDB-4607-9D6E-B4E1C4DD950E}" dt="2024-01-18T20:42:33.584" v="114" actId="20577"/>
          <ac:spMkLst>
            <pc:docMk/>
            <pc:sldMk cId="3519036313" sldId="257"/>
            <ac:spMk id="2" creationId="{C72080E7-3099-A710-2BBD-EC98A9B5D49E}"/>
          </ac:spMkLst>
        </pc:spChg>
      </pc:sldChg>
      <pc:sldChg chg="modSp mod modNotesTx">
        <pc:chgData name="Lexie Kiernan" userId="4cafc6e7-980d-48ef-bf76-05da47b88bea" providerId="ADAL" clId="{0CF5DACA-9FDB-4607-9D6E-B4E1C4DD950E}" dt="2024-01-18T20:44:19.926" v="570" actId="313"/>
        <pc:sldMkLst>
          <pc:docMk/>
          <pc:sldMk cId="2210949499" sldId="268"/>
        </pc:sldMkLst>
        <pc:spChg chg="mod">
          <ac:chgData name="Lexie Kiernan" userId="4cafc6e7-980d-48ef-bf76-05da47b88bea" providerId="ADAL" clId="{0CF5DACA-9FDB-4607-9D6E-B4E1C4DD950E}" dt="2024-01-18T20:42:57.607" v="162" actId="20577"/>
          <ac:spMkLst>
            <pc:docMk/>
            <pc:sldMk cId="2210949499" sldId="268"/>
            <ac:spMk id="2" creationId="{D65F62EB-70AD-7EDD-B6C6-D2CC467D3445}"/>
          </ac:spMkLst>
        </pc:spChg>
      </pc:sldChg>
      <pc:sldChg chg="add modNotesTx">
        <pc:chgData name="Lexie Kiernan" userId="4cafc6e7-980d-48ef-bf76-05da47b88bea" providerId="ADAL" clId="{0CF5DACA-9FDB-4607-9D6E-B4E1C4DD950E}" dt="2024-01-18T20:56:02.417" v="615" actId="20577"/>
        <pc:sldMkLst>
          <pc:docMk/>
          <pc:sldMk cId="726286180" sldId="270"/>
        </pc:sldMkLst>
      </pc:sldChg>
      <pc:sldChg chg="modSp add mod">
        <pc:chgData name="Lexie Kiernan" userId="4cafc6e7-980d-48ef-bf76-05da47b88bea" providerId="ADAL" clId="{0CF5DACA-9FDB-4607-9D6E-B4E1C4DD950E}" dt="2024-01-18T20:56:49.598" v="619" actId="404"/>
        <pc:sldMkLst>
          <pc:docMk/>
          <pc:sldMk cId="2973413423" sldId="271"/>
        </pc:sldMkLst>
        <pc:spChg chg="mod">
          <ac:chgData name="Lexie Kiernan" userId="4cafc6e7-980d-48ef-bf76-05da47b88bea" providerId="ADAL" clId="{0CF5DACA-9FDB-4607-9D6E-B4E1C4DD950E}" dt="2024-01-18T20:56:49.598" v="619" actId="404"/>
          <ac:spMkLst>
            <pc:docMk/>
            <pc:sldMk cId="2973413423" sldId="271"/>
            <ac:spMk id="2" creationId="{C72080E7-3099-A710-2BBD-EC98A9B5D49E}"/>
          </ac:spMkLst>
        </pc:spChg>
      </pc:sldChg>
      <pc:sldChg chg="add">
        <pc:chgData name="Lexie Kiernan" userId="4cafc6e7-980d-48ef-bf76-05da47b88bea" providerId="ADAL" clId="{0CF5DACA-9FDB-4607-9D6E-B4E1C4DD950E}" dt="2024-01-18T20:55:48.827" v="576"/>
        <pc:sldMkLst>
          <pc:docMk/>
          <pc:sldMk cId="3905675055" sldId="272"/>
        </pc:sldMkLst>
      </pc:sldChg>
      <pc:sldChg chg="modSp add mod">
        <pc:chgData name="Lexie Kiernan" userId="4cafc6e7-980d-48ef-bf76-05da47b88bea" providerId="ADAL" clId="{0CF5DACA-9FDB-4607-9D6E-B4E1C4DD950E}" dt="2024-01-18T20:57:18.641" v="621" actId="403"/>
        <pc:sldMkLst>
          <pc:docMk/>
          <pc:sldMk cId="52655363" sldId="273"/>
        </pc:sldMkLst>
        <pc:spChg chg="mod">
          <ac:chgData name="Lexie Kiernan" userId="4cafc6e7-980d-48ef-bf76-05da47b88bea" providerId="ADAL" clId="{0CF5DACA-9FDB-4607-9D6E-B4E1C4DD950E}" dt="2024-01-18T20:57:18.641" v="621" actId="403"/>
          <ac:spMkLst>
            <pc:docMk/>
            <pc:sldMk cId="52655363" sldId="273"/>
            <ac:spMk id="2" creationId="{C72080E7-3099-A710-2BBD-EC98A9B5D49E}"/>
          </ac:spMkLst>
        </pc:spChg>
      </pc:sldChg>
      <pc:sldChg chg="modSp add mod">
        <pc:chgData name="Lexie Kiernan" userId="4cafc6e7-980d-48ef-bf76-05da47b88bea" providerId="ADAL" clId="{0CF5DACA-9FDB-4607-9D6E-B4E1C4DD950E}" dt="2024-01-18T20:58:07.648" v="863" actId="20577"/>
        <pc:sldMkLst>
          <pc:docMk/>
          <pc:sldMk cId="1838012871" sldId="274"/>
        </pc:sldMkLst>
        <pc:spChg chg="mod">
          <ac:chgData name="Lexie Kiernan" userId="4cafc6e7-980d-48ef-bf76-05da47b88bea" providerId="ADAL" clId="{0CF5DACA-9FDB-4607-9D6E-B4E1C4DD950E}" dt="2024-01-18T20:58:07.648" v="863" actId="20577"/>
          <ac:spMkLst>
            <pc:docMk/>
            <pc:sldMk cId="1838012871" sldId="274"/>
            <ac:spMk id="2" creationId="{515B9818-99E3-55BC-96FB-F0F314165FAA}"/>
          </ac:spMkLst>
        </pc:spChg>
      </pc:sldChg>
      <pc:sldChg chg="modSp add mod">
        <pc:chgData name="Lexie Kiernan" userId="4cafc6e7-980d-48ef-bf76-05da47b88bea" providerId="ADAL" clId="{0CF5DACA-9FDB-4607-9D6E-B4E1C4DD950E}" dt="2024-01-18T20:59:24.332" v="867" actId="404"/>
        <pc:sldMkLst>
          <pc:docMk/>
          <pc:sldMk cId="1467881794" sldId="275"/>
        </pc:sldMkLst>
        <pc:spChg chg="mod">
          <ac:chgData name="Lexie Kiernan" userId="4cafc6e7-980d-48ef-bf76-05da47b88bea" providerId="ADAL" clId="{0CF5DACA-9FDB-4607-9D6E-B4E1C4DD950E}" dt="2024-01-18T20:59:24.332" v="867" actId="404"/>
          <ac:spMkLst>
            <pc:docMk/>
            <pc:sldMk cId="1467881794" sldId="275"/>
            <ac:spMk id="2" creationId="{F6C25B1A-AFC0-7514-D1FD-EE0BD0B11F9C}"/>
          </ac:spMkLst>
        </pc:spChg>
      </pc:sldChg>
      <pc:sldChg chg="add modNotesTx">
        <pc:chgData name="Lexie Kiernan" userId="4cafc6e7-980d-48ef-bf76-05da47b88bea" providerId="ADAL" clId="{0CF5DACA-9FDB-4607-9D6E-B4E1C4DD950E}" dt="2024-01-18T21:03:03.625" v="1204"/>
        <pc:sldMkLst>
          <pc:docMk/>
          <pc:sldMk cId="3956221051" sldId="276"/>
        </pc:sldMkLst>
      </pc:sldChg>
      <pc:sldChg chg="modSp add mod">
        <pc:chgData name="Lexie Kiernan" userId="4cafc6e7-980d-48ef-bf76-05da47b88bea" providerId="ADAL" clId="{0CF5DACA-9FDB-4607-9D6E-B4E1C4DD950E}" dt="2024-01-18T20:59:50.024" v="873" actId="404"/>
        <pc:sldMkLst>
          <pc:docMk/>
          <pc:sldMk cId="2125889450" sldId="277"/>
        </pc:sldMkLst>
        <pc:spChg chg="mod">
          <ac:chgData name="Lexie Kiernan" userId="4cafc6e7-980d-48ef-bf76-05da47b88bea" providerId="ADAL" clId="{0CF5DACA-9FDB-4607-9D6E-B4E1C4DD950E}" dt="2024-01-18T20:59:50.024" v="873" actId="404"/>
          <ac:spMkLst>
            <pc:docMk/>
            <pc:sldMk cId="2125889450" sldId="277"/>
            <ac:spMk id="2" creationId="{F6C25B1A-AFC0-7514-D1FD-EE0BD0B11F9C}"/>
          </ac:spMkLst>
        </pc:spChg>
      </pc:sldChg>
      <pc:sldChg chg="modSp add mod">
        <pc:chgData name="Lexie Kiernan" userId="4cafc6e7-980d-48ef-bf76-05da47b88bea" providerId="ADAL" clId="{0CF5DACA-9FDB-4607-9D6E-B4E1C4DD950E}" dt="2024-01-18T21:01:32.819" v="1150" actId="20577"/>
        <pc:sldMkLst>
          <pc:docMk/>
          <pc:sldMk cId="2440044281" sldId="278"/>
        </pc:sldMkLst>
        <pc:spChg chg="mod">
          <ac:chgData name="Lexie Kiernan" userId="4cafc6e7-980d-48ef-bf76-05da47b88bea" providerId="ADAL" clId="{0CF5DACA-9FDB-4607-9D6E-B4E1C4DD950E}" dt="2024-01-18T21:01:32.819" v="1150" actId="20577"/>
          <ac:spMkLst>
            <pc:docMk/>
            <pc:sldMk cId="2440044281" sldId="278"/>
            <ac:spMk id="2" creationId="{515B9818-99E3-55BC-96FB-F0F314165FAA}"/>
          </ac:spMkLst>
        </pc:spChg>
      </pc:sldChg>
      <pc:sldChg chg="modSp add mod ord">
        <pc:chgData name="Lexie Kiernan" userId="4cafc6e7-980d-48ef-bf76-05da47b88bea" providerId="ADAL" clId="{0CF5DACA-9FDB-4607-9D6E-B4E1C4DD950E}" dt="2024-01-18T21:04:00.676" v="1213"/>
        <pc:sldMkLst>
          <pc:docMk/>
          <pc:sldMk cId="1428701050" sldId="279"/>
        </pc:sldMkLst>
        <pc:spChg chg="mod">
          <ac:chgData name="Lexie Kiernan" userId="4cafc6e7-980d-48ef-bf76-05da47b88bea" providerId="ADAL" clId="{0CF5DACA-9FDB-4607-9D6E-B4E1C4DD950E}" dt="2024-01-18T21:01:55.368" v="1157" actId="404"/>
          <ac:spMkLst>
            <pc:docMk/>
            <pc:sldMk cId="1428701050" sldId="279"/>
            <ac:spMk id="2" creationId="{9C8BC592-AB8F-2F2A-0CFE-BCCF6FB38F14}"/>
          </ac:spMkLst>
        </pc:spChg>
      </pc:sldChg>
      <pc:sldChg chg="modSp add mod">
        <pc:chgData name="Lexie Kiernan" userId="4cafc6e7-980d-48ef-bf76-05da47b88bea" providerId="ADAL" clId="{0CF5DACA-9FDB-4607-9D6E-B4E1C4DD950E}" dt="2024-01-18T21:04:54.751" v="1498" actId="20577"/>
        <pc:sldMkLst>
          <pc:docMk/>
          <pc:sldMk cId="3070737864" sldId="280"/>
        </pc:sldMkLst>
        <pc:spChg chg="mod">
          <ac:chgData name="Lexie Kiernan" userId="4cafc6e7-980d-48ef-bf76-05da47b88bea" providerId="ADAL" clId="{0CF5DACA-9FDB-4607-9D6E-B4E1C4DD950E}" dt="2024-01-18T21:04:54.751" v="1498" actId="20577"/>
          <ac:spMkLst>
            <pc:docMk/>
            <pc:sldMk cId="3070737864" sldId="280"/>
            <ac:spMk id="2" creationId="{515B9818-99E3-55BC-96FB-F0F314165FAA}"/>
          </ac:spMkLst>
        </pc:spChg>
      </pc:sldChg>
      <pc:sldChg chg="modSp add mod">
        <pc:chgData name="Lexie Kiernan" userId="4cafc6e7-980d-48ef-bf76-05da47b88bea" providerId="ADAL" clId="{0CF5DACA-9FDB-4607-9D6E-B4E1C4DD950E}" dt="2024-01-18T21:05:45.646" v="1506" actId="403"/>
        <pc:sldMkLst>
          <pc:docMk/>
          <pc:sldMk cId="3821630814" sldId="281"/>
        </pc:sldMkLst>
        <pc:spChg chg="mod">
          <ac:chgData name="Lexie Kiernan" userId="4cafc6e7-980d-48ef-bf76-05da47b88bea" providerId="ADAL" clId="{0CF5DACA-9FDB-4607-9D6E-B4E1C4DD950E}" dt="2024-01-18T21:05:45.646" v="1506" actId="403"/>
          <ac:spMkLst>
            <pc:docMk/>
            <pc:sldMk cId="3821630814" sldId="281"/>
            <ac:spMk id="2" creationId="{A2227E74-F1AD-8B71-C6D7-1099C785ED22}"/>
          </ac:spMkLst>
        </pc:spChg>
      </pc:sldChg>
      <pc:sldChg chg="modSp add mod">
        <pc:chgData name="Lexie Kiernan" userId="4cafc6e7-980d-48ef-bf76-05da47b88bea" providerId="ADAL" clId="{0CF5DACA-9FDB-4607-9D6E-B4E1C4DD950E}" dt="2024-01-18T21:07:48.810" v="1750" actId="20577"/>
        <pc:sldMkLst>
          <pc:docMk/>
          <pc:sldMk cId="1933758858" sldId="282"/>
        </pc:sldMkLst>
        <pc:spChg chg="mod">
          <ac:chgData name="Lexie Kiernan" userId="4cafc6e7-980d-48ef-bf76-05da47b88bea" providerId="ADAL" clId="{0CF5DACA-9FDB-4607-9D6E-B4E1C4DD950E}" dt="2024-01-18T21:07:48.810" v="1750" actId="20577"/>
          <ac:spMkLst>
            <pc:docMk/>
            <pc:sldMk cId="1933758858" sldId="282"/>
            <ac:spMk id="2" creationId="{515B9818-99E3-55BC-96FB-F0F314165FAA}"/>
          </ac:spMkLst>
        </pc:spChg>
      </pc:sldChg>
      <pc:sldChg chg="add">
        <pc:chgData name="Lexie Kiernan" userId="4cafc6e7-980d-48ef-bf76-05da47b88bea" providerId="ADAL" clId="{0CF5DACA-9FDB-4607-9D6E-B4E1C4DD950E}" dt="2024-01-18T20:55:49.828" v="598"/>
        <pc:sldMkLst>
          <pc:docMk/>
          <pc:sldMk cId="2488916126" sldId="283"/>
        </pc:sldMkLst>
      </pc:sldChg>
      <pc:sldChg chg="addSp delSp modSp add mod">
        <pc:chgData name="Lexie Kiernan" userId="4cafc6e7-980d-48ef-bf76-05da47b88bea" providerId="ADAL" clId="{0CF5DACA-9FDB-4607-9D6E-B4E1C4DD950E}" dt="2024-01-18T21:09:30.204" v="1768"/>
        <pc:sldMkLst>
          <pc:docMk/>
          <pc:sldMk cId="2145744822" sldId="284"/>
        </pc:sldMkLst>
        <pc:spChg chg="del">
          <ac:chgData name="Lexie Kiernan" userId="4cafc6e7-980d-48ef-bf76-05da47b88bea" providerId="ADAL" clId="{0CF5DACA-9FDB-4607-9D6E-B4E1C4DD950E}" dt="2024-01-18T21:09:29.404" v="1767" actId="478"/>
          <ac:spMkLst>
            <pc:docMk/>
            <pc:sldMk cId="2145744822" sldId="284"/>
            <ac:spMk id="2" creationId="{F6C25B1A-AFC0-7514-D1FD-EE0BD0B11F9C}"/>
          </ac:spMkLst>
        </pc:spChg>
        <pc:spChg chg="add mod">
          <ac:chgData name="Lexie Kiernan" userId="4cafc6e7-980d-48ef-bf76-05da47b88bea" providerId="ADAL" clId="{0CF5DACA-9FDB-4607-9D6E-B4E1C4DD950E}" dt="2024-01-18T21:09:30.204" v="1768"/>
          <ac:spMkLst>
            <pc:docMk/>
            <pc:sldMk cId="2145744822" sldId="284"/>
            <ac:spMk id="4" creationId="{7E40A8DA-8810-157D-2503-3F34BFA92D19}"/>
          </ac:spMkLst>
        </pc:spChg>
      </pc:sldChg>
      <pc:sldChg chg="modSp add mod">
        <pc:chgData name="Lexie Kiernan" userId="4cafc6e7-980d-48ef-bf76-05da47b88bea" providerId="ADAL" clId="{0CF5DACA-9FDB-4607-9D6E-B4E1C4DD950E}" dt="2024-01-18T21:09:57.758" v="1877" actId="20577"/>
        <pc:sldMkLst>
          <pc:docMk/>
          <pc:sldMk cId="2591127854" sldId="285"/>
        </pc:sldMkLst>
        <pc:spChg chg="mod">
          <ac:chgData name="Lexie Kiernan" userId="4cafc6e7-980d-48ef-bf76-05da47b88bea" providerId="ADAL" clId="{0CF5DACA-9FDB-4607-9D6E-B4E1C4DD950E}" dt="2024-01-18T21:09:57.758" v="1877" actId="20577"/>
          <ac:spMkLst>
            <pc:docMk/>
            <pc:sldMk cId="2591127854" sldId="285"/>
            <ac:spMk id="2" creationId="{515B9818-99E3-55BC-96FB-F0F314165FAA}"/>
          </ac:spMkLst>
        </pc:spChg>
      </pc:sldChg>
      <pc:sldChg chg="add del">
        <pc:chgData name="Lexie Kiernan" userId="4cafc6e7-980d-48ef-bf76-05da47b88bea" providerId="ADAL" clId="{0CF5DACA-9FDB-4607-9D6E-B4E1C4DD950E}" dt="2024-01-18T21:10:42.247" v="1880" actId="2696"/>
        <pc:sldMkLst>
          <pc:docMk/>
          <pc:sldMk cId="1660625788" sldId="286"/>
        </pc:sldMkLst>
      </pc:sldChg>
      <pc:sldChg chg="add del">
        <pc:chgData name="Lexie Kiernan" userId="4cafc6e7-980d-48ef-bf76-05da47b88bea" providerId="ADAL" clId="{0CF5DACA-9FDB-4607-9D6E-B4E1C4DD950E}" dt="2024-01-18T21:10:43.891" v="1881" actId="2696"/>
        <pc:sldMkLst>
          <pc:docMk/>
          <pc:sldMk cId="928610392" sldId="287"/>
        </pc:sldMkLst>
      </pc:sldChg>
      <pc:sldChg chg="add del">
        <pc:chgData name="Lexie Kiernan" userId="4cafc6e7-980d-48ef-bf76-05da47b88bea" providerId="ADAL" clId="{0CF5DACA-9FDB-4607-9D6E-B4E1C4DD950E}" dt="2024-01-18T21:10:45.761" v="1882" actId="2696"/>
        <pc:sldMkLst>
          <pc:docMk/>
          <pc:sldMk cId="2434525924" sldId="288"/>
        </pc:sldMkLst>
      </pc:sldChg>
      <pc:sldChg chg="add del">
        <pc:chgData name="Lexie Kiernan" userId="4cafc6e7-980d-48ef-bf76-05da47b88bea" providerId="ADAL" clId="{0CF5DACA-9FDB-4607-9D6E-B4E1C4DD950E}" dt="2024-01-18T21:10:47.576" v="1883" actId="2696"/>
        <pc:sldMkLst>
          <pc:docMk/>
          <pc:sldMk cId="798877830" sldId="289"/>
        </pc:sldMkLst>
      </pc:sldChg>
      <pc:sldChg chg="add del">
        <pc:chgData name="Lexie Kiernan" userId="4cafc6e7-980d-48ef-bf76-05da47b88bea" providerId="ADAL" clId="{0CF5DACA-9FDB-4607-9D6E-B4E1C4DD950E}" dt="2024-01-18T21:10:49.115" v="1884" actId="2696"/>
        <pc:sldMkLst>
          <pc:docMk/>
          <pc:sldMk cId="1019096683" sldId="290"/>
        </pc:sldMkLst>
      </pc:sldChg>
      <pc:sldChg chg="add ord">
        <pc:chgData name="Lexie Kiernan" userId="4cafc6e7-980d-48ef-bf76-05da47b88bea" providerId="ADAL" clId="{0CF5DACA-9FDB-4607-9D6E-B4E1C4DD950E}" dt="2024-01-18T21:10:22.285" v="1879"/>
        <pc:sldMkLst>
          <pc:docMk/>
          <pc:sldMk cId="3638841751" sldId="291"/>
        </pc:sldMkLst>
      </pc:sldChg>
      <pc:sldChg chg="add modNotesTx">
        <pc:chgData name="Lexie Kiernan" userId="4cafc6e7-980d-48ef-bf76-05da47b88bea" providerId="ADAL" clId="{0CF5DACA-9FDB-4607-9D6E-B4E1C4DD950E}" dt="2024-01-18T21:03:24.587" v="1205"/>
        <pc:sldMkLst>
          <pc:docMk/>
          <pc:sldMk cId="1061957216" sldId="292"/>
        </pc:sldMkLst>
      </pc:sldChg>
      <pc:sldChg chg="modSp add mod ord">
        <pc:chgData name="Lexie Kiernan" userId="4cafc6e7-980d-48ef-bf76-05da47b88bea" providerId="ADAL" clId="{0CF5DACA-9FDB-4607-9D6E-B4E1C4DD950E}" dt="2024-01-18T21:03:56.263" v="1211"/>
        <pc:sldMkLst>
          <pc:docMk/>
          <pc:sldMk cId="1737507159" sldId="293"/>
        </pc:sldMkLst>
        <pc:spChg chg="mod">
          <ac:chgData name="Lexie Kiernan" userId="4cafc6e7-980d-48ef-bf76-05da47b88bea" providerId="ADAL" clId="{0CF5DACA-9FDB-4607-9D6E-B4E1C4DD950E}" dt="2024-01-18T21:03:35.715" v="1209" actId="20577"/>
          <ac:spMkLst>
            <pc:docMk/>
            <pc:sldMk cId="1737507159" sldId="293"/>
            <ac:spMk id="5" creationId="{6F8183ED-808B-D4B7-0CF0-30BB3691FB1A}"/>
          </ac:spMkLst>
        </pc:spChg>
      </pc:sldChg>
      <pc:sldChg chg="addSp delSp modSp add mod ord">
        <pc:chgData name="Lexie Kiernan" userId="4cafc6e7-980d-48ef-bf76-05da47b88bea" providerId="ADAL" clId="{0CF5DACA-9FDB-4607-9D6E-B4E1C4DD950E}" dt="2024-01-18T21:06:31.242" v="1518"/>
        <pc:sldMkLst>
          <pc:docMk/>
          <pc:sldMk cId="1025087290" sldId="294"/>
        </pc:sldMkLst>
        <pc:spChg chg="del">
          <ac:chgData name="Lexie Kiernan" userId="4cafc6e7-980d-48ef-bf76-05da47b88bea" providerId="ADAL" clId="{0CF5DACA-9FDB-4607-9D6E-B4E1C4DD950E}" dt="2024-01-18T21:06:27.408" v="1516" actId="478"/>
          <ac:spMkLst>
            <pc:docMk/>
            <pc:sldMk cId="1025087290" sldId="294"/>
            <ac:spMk id="2" creationId="{9C8BC592-AB8F-2F2A-0CFE-BCCF6FB38F14}"/>
          </ac:spMkLst>
        </pc:spChg>
        <pc:spChg chg="mod">
          <ac:chgData name="Lexie Kiernan" userId="4cafc6e7-980d-48ef-bf76-05da47b88bea" providerId="ADAL" clId="{0CF5DACA-9FDB-4607-9D6E-B4E1C4DD950E}" dt="2024-01-18T21:06:24.623" v="1515" actId="20577"/>
          <ac:spMkLst>
            <pc:docMk/>
            <pc:sldMk cId="1025087290" sldId="294"/>
            <ac:spMk id="3" creationId="{B9E8A3CF-340B-6DC8-09B6-4E192F36348F}"/>
          </ac:spMkLst>
        </pc:spChg>
        <pc:spChg chg="add del mod">
          <ac:chgData name="Lexie Kiernan" userId="4cafc6e7-980d-48ef-bf76-05da47b88bea" providerId="ADAL" clId="{0CF5DACA-9FDB-4607-9D6E-B4E1C4DD950E}" dt="2024-01-18T21:06:29.790" v="1517" actId="478"/>
          <ac:spMkLst>
            <pc:docMk/>
            <pc:sldMk cId="1025087290" sldId="294"/>
            <ac:spMk id="5" creationId="{DF2706A2-EC76-DE91-C0D3-4BA4ACF64A51}"/>
          </ac:spMkLst>
        </pc:spChg>
        <pc:spChg chg="add mod">
          <ac:chgData name="Lexie Kiernan" userId="4cafc6e7-980d-48ef-bf76-05da47b88bea" providerId="ADAL" clId="{0CF5DACA-9FDB-4607-9D6E-B4E1C4DD950E}" dt="2024-01-18T21:06:31.242" v="1518"/>
          <ac:spMkLst>
            <pc:docMk/>
            <pc:sldMk cId="1025087290" sldId="294"/>
            <ac:spMk id="6" creationId="{5FC22051-7867-F7EE-CF2B-1CDF78F2CF43}"/>
          </ac:spMkLst>
        </pc:spChg>
      </pc:sldChg>
      <pc:sldChg chg="modSp add mod ord">
        <pc:chgData name="Lexie Kiernan" userId="4cafc6e7-980d-48ef-bf76-05da47b88bea" providerId="ADAL" clId="{0CF5DACA-9FDB-4607-9D6E-B4E1C4DD950E}" dt="2024-01-18T21:06:12.636" v="1514" actId="20577"/>
        <pc:sldMkLst>
          <pc:docMk/>
          <pc:sldMk cId="1640459739" sldId="295"/>
        </pc:sldMkLst>
        <pc:spChg chg="mod">
          <ac:chgData name="Lexie Kiernan" userId="4cafc6e7-980d-48ef-bf76-05da47b88bea" providerId="ADAL" clId="{0CF5DACA-9FDB-4607-9D6E-B4E1C4DD950E}" dt="2024-01-18T21:06:12.636" v="1514" actId="20577"/>
          <ac:spMkLst>
            <pc:docMk/>
            <pc:sldMk cId="1640459739" sldId="295"/>
            <ac:spMk id="5" creationId="{6F8183ED-808B-D4B7-0CF0-30BB3691FB1A}"/>
          </ac:spMkLst>
        </pc:spChg>
      </pc:sldChg>
      <pc:sldChg chg="modSp add mod ord">
        <pc:chgData name="Lexie Kiernan" userId="4cafc6e7-980d-48ef-bf76-05da47b88bea" providerId="ADAL" clId="{0CF5DACA-9FDB-4607-9D6E-B4E1C4DD950E}" dt="2024-01-18T21:09:01.917" v="1766" actId="403"/>
        <pc:sldMkLst>
          <pc:docMk/>
          <pc:sldMk cId="2741016692" sldId="296"/>
        </pc:sldMkLst>
        <pc:spChg chg="mod">
          <ac:chgData name="Lexie Kiernan" userId="4cafc6e7-980d-48ef-bf76-05da47b88bea" providerId="ADAL" clId="{0CF5DACA-9FDB-4607-9D6E-B4E1C4DD950E}" dt="2024-01-18T21:09:01.917" v="1766" actId="403"/>
          <ac:spMkLst>
            <pc:docMk/>
            <pc:sldMk cId="2741016692" sldId="296"/>
            <ac:spMk id="2" creationId="{A2227E74-F1AD-8B71-C6D7-1099C785ED22}"/>
          </ac:spMkLst>
        </pc:spChg>
        <pc:spChg chg="mod">
          <ac:chgData name="Lexie Kiernan" userId="4cafc6e7-980d-48ef-bf76-05da47b88bea" providerId="ADAL" clId="{0CF5DACA-9FDB-4607-9D6E-B4E1C4DD950E}" dt="2024-01-18T21:08:39.102" v="1754" actId="20577"/>
          <ac:spMkLst>
            <pc:docMk/>
            <pc:sldMk cId="2741016692" sldId="296"/>
            <ac:spMk id="3" creationId="{AAB0A3E6-D83F-F020-E6F2-585005317994}"/>
          </ac:spMkLst>
        </pc:spChg>
      </pc:sldChg>
      <pc:sldChg chg="modSp new mod modNotesTx">
        <pc:chgData name="Lexie Kiernan" userId="4cafc6e7-980d-48ef-bf76-05da47b88bea" providerId="ADAL" clId="{0CF5DACA-9FDB-4607-9D6E-B4E1C4DD950E}" dt="2024-01-18T21:15:15.197" v="1981" actId="20577"/>
        <pc:sldMkLst>
          <pc:docMk/>
          <pc:sldMk cId="2810336589" sldId="297"/>
        </pc:sldMkLst>
        <pc:spChg chg="mod">
          <ac:chgData name="Lexie Kiernan" userId="4cafc6e7-980d-48ef-bf76-05da47b88bea" providerId="ADAL" clId="{0CF5DACA-9FDB-4607-9D6E-B4E1C4DD950E}" dt="2024-01-18T21:13:49.943" v="1913" actId="1076"/>
          <ac:spMkLst>
            <pc:docMk/>
            <pc:sldMk cId="2810336589" sldId="297"/>
            <ac:spMk id="2" creationId="{9CDB242B-F586-F9BF-3F5E-CB465862913A}"/>
          </ac:spMkLst>
        </pc:spChg>
      </pc:sldChg>
      <pc:sldChg chg="modSp add mod ord modNotesTx">
        <pc:chgData name="Lexie Kiernan" userId="4cafc6e7-980d-48ef-bf76-05da47b88bea" providerId="ADAL" clId="{0CF5DACA-9FDB-4607-9D6E-B4E1C4DD950E}" dt="2024-01-18T21:14:32.608" v="1964" actId="20577"/>
        <pc:sldMkLst>
          <pc:docMk/>
          <pc:sldMk cId="867514689" sldId="298"/>
        </pc:sldMkLst>
        <pc:spChg chg="mod">
          <ac:chgData name="Lexie Kiernan" userId="4cafc6e7-980d-48ef-bf76-05da47b88bea" providerId="ADAL" clId="{0CF5DACA-9FDB-4607-9D6E-B4E1C4DD950E}" dt="2024-01-18T21:14:24.132" v="1960" actId="20577"/>
          <ac:spMkLst>
            <pc:docMk/>
            <pc:sldMk cId="867514689" sldId="298"/>
            <ac:spMk id="5" creationId="{6F8183ED-808B-D4B7-0CF0-30BB3691FB1A}"/>
          </ac:spMkLst>
        </pc:spChg>
      </pc:sldChg>
      <pc:sldChg chg="add ord modNotesTx">
        <pc:chgData name="Lexie Kiernan" userId="4cafc6e7-980d-48ef-bf76-05da47b88bea" providerId="ADAL" clId="{0CF5DACA-9FDB-4607-9D6E-B4E1C4DD950E}" dt="2024-01-18T21:15:29.973" v="1996"/>
        <pc:sldMkLst>
          <pc:docMk/>
          <pc:sldMk cId="4200571923" sldId="299"/>
        </pc:sldMkLst>
      </pc:sldChg>
      <pc:sldChg chg="add">
        <pc:chgData name="Lexie Kiernan" userId="4cafc6e7-980d-48ef-bf76-05da47b88bea" providerId="ADAL" clId="{0CF5DACA-9FDB-4607-9D6E-B4E1C4DD950E}" dt="2024-01-18T21:33:43.523" v="1998"/>
        <pc:sldMkLst>
          <pc:docMk/>
          <pc:sldMk cId="3245708782" sldId="300"/>
        </pc:sldMkLst>
      </pc:sldChg>
      <pc:sldChg chg="add">
        <pc:chgData name="Lexie Kiernan" userId="4cafc6e7-980d-48ef-bf76-05da47b88bea" providerId="ADAL" clId="{0CF5DACA-9FDB-4607-9D6E-B4E1C4DD950E}" dt="2024-01-18T21:33:43.681" v="2000"/>
        <pc:sldMkLst>
          <pc:docMk/>
          <pc:sldMk cId="505217755" sldId="301"/>
        </pc:sldMkLst>
      </pc:sldChg>
      <pc:sldChg chg="add modNotesTx">
        <pc:chgData name="Lexie Kiernan" userId="4cafc6e7-980d-48ef-bf76-05da47b88bea" providerId="ADAL" clId="{0CF5DACA-9FDB-4607-9D6E-B4E1C4DD950E}" dt="2024-01-18T21:35:54.181" v="2015" actId="20577"/>
        <pc:sldMkLst>
          <pc:docMk/>
          <pc:sldMk cId="44674687" sldId="302"/>
        </pc:sldMkLst>
      </pc:sldChg>
      <pc:sldChg chg="add">
        <pc:chgData name="Lexie Kiernan" userId="4cafc6e7-980d-48ef-bf76-05da47b88bea" providerId="ADAL" clId="{0CF5DACA-9FDB-4607-9D6E-B4E1C4DD950E}" dt="2024-01-18T21:33:43.807" v="2004"/>
        <pc:sldMkLst>
          <pc:docMk/>
          <pc:sldMk cId="3018001561" sldId="303"/>
        </pc:sldMkLst>
      </pc:sldChg>
      <pc:sldChg chg="add ord">
        <pc:chgData name="Lexie Kiernan" userId="4cafc6e7-980d-48ef-bf76-05da47b88bea" providerId="ADAL" clId="{0CF5DACA-9FDB-4607-9D6E-B4E1C4DD950E}" dt="2024-01-18T21:36:04.511" v="2017"/>
        <pc:sldMkLst>
          <pc:docMk/>
          <pc:sldMk cId="3318520345" sldId="304"/>
        </pc:sldMkLst>
      </pc:sldChg>
      <pc:sldChg chg="add ord">
        <pc:chgData name="Lexie Kiernan" userId="4cafc6e7-980d-48ef-bf76-05da47b88bea" providerId="ADAL" clId="{0CF5DACA-9FDB-4607-9D6E-B4E1C4DD950E}" dt="2024-01-18T21:36:21.357" v="2019"/>
        <pc:sldMkLst>
          <pc:docMk/>
          <pc:sldMk cId="18191720" sldId="305"/>
        </pc:sldMkLst>
      </pc:sldChg>
      <pc:sldChg chg="add ord">
        <pc:chgData name="Lexie Kiernan" userId="4cafc6e7-980d-48ef-bf76-05da47b88bea" providerId="ADAL" clId="{0CF5DACA-9FDB-4607-9D6E-B4E1C4DD950E}" dt="2024-01-18T21:36:32.697" v="2021"/>
        <pc:sldMkLst>
          <pc:docMk/>
          <pc:sldMk cId="1643511879" sldId="306"/>
        </pc:sldMkLst>
      </pc:sldChg>
      <pc:sldChg chg="modSp add mod ord">
        <pc:chgData name="Lexie Kiernan" userId="4cafc6e7-980d-48ef-bf76-05da47b88bea" providerId="ADAL" clId="{0CF5DACA-9FDB-4607-9D6E-B4E1C4DD950E}" dt="2024-01-18T21:37:47.439" v="2025"/>
        <pc:sldMkLst>
          <pc:docMk/>
          <pc:sldMk cId="1835006266" sldId="307"/>
        </pc:sldMkLst>
        <pc:picChg chg="mod">
          <ac:chgData name="Lexie Kiernan" userId="4cafc6e7-980d-48ef-bf76-05da47b88bea" providerId="ADAL" clId="{0CF5DACA-9FDB-4607-9D6E-B4E1C4DD950E}" dt="2024-01-18T21:37:44.111" v="2023" actId="14100"/>
          <ac:picMkLst>
            <pc:docMk/>
            <pc:sldMk cId="1835006266" sldId="307"/>
            <ac:picMk id="6" creationId="{1A1D2E7C-D453-CCBB-B325-4E3806035325}"/>
          </ac:picMkLst>
        </pc:picChg>
      </pc:sldChg>
      <pc:sldChg chg="add ord">
        <pc:chgData name="Lexie Kiernan" userId="4cafc6e7-980d-48ef-bf76-05da47b88bea" providerId="ADAL" clId="{0CF5DACA-9FDB-4607-9D6E-B4E1C4DD950E}" dt="2024-01-18T21:39:00.155" v="2027"/>
        <pc:sldMkLst>
          <pc:docMk/>
          <pc:sldMk cId="3593592780" sldId="308"/>
        </pc:sldMkLst>
      </pc:sldChg>
    </pc:docChg>
  </pc:docChgLst>
  <pc:docChgLst>
    <pc:chgData name="Lexie Kiernan" userId="4cafc6e7-980d-48ef-bf76-05da47b88bea" providerId="ADAL" clId="{04D7BE8A-AB21-4FA6-9E01-A9F2B136AEC8}"/>
    <pc:docChg chg="undo custSel addSld modSld">
      <pc:chgData name="Lexie Kiernan" userId="4cafc6e7-980d-48ef-bf76-05da47b88bea" providerId="ADAL" clId="{04D7BE8A-AB21-4FA6-9E01-A9F2B136AEC8}" dt="2023-12-07T19:43:04.238" v="4991" actId="114"/>
      <pc:docMkLst>
        <pc:docMk/>
      </pc:docMkLst>
      <pc:sldChg chg="modSp new mod modNotesTx">
        <pc:chgData name="Lexie Kiernan" userId="4cafc6e7-980d-48ef-bf76-05da47b88bea" providerId="ADAL" clId="{04D7BE8A-AB21-4FA6-9E01-A9F2B136AEC8}" dt="2023-12-07T17:19:02.981" v="519" actId="20577"/>
        <pc:sldMkLst>
          <pc:docMk/>
          <pc:sldMk cId="1589455444" sldId="258"/>
        </pc:sldMkLst>
        <pc:spChg chg="mod">
          <ac:chgData name="Lexie Kiernan" userId="4cafc6e7-980d-48ef-bf76-05da47b88bea" providerId="ADAL" clId="{04D7BE8A-AB21-4FA6-9E01-A9F2B136AEC8}" dt="2023-12-07T16:55:29.759" v="30" actId="1076"/>
          <ac:spMkLst>
            <pc:docMk/>
            <pc:sldMk cId="1589455444" sldId="258"/>
            <ac:spMk id="2" creationId="{A63B8B7C-8846-949A-43D8-A8645FDBC522}"/>
          </ac:spMkLst>
        </pc:spChg>
      </pc:sldChg>
      <pc:sldChg chg="addSp delSp modSp new mod modClrScheme chgLayout modNotesTx">
        <pc:chgData name="Lexie Kiernan" userId="4cafc6e7-980d-48ef-bf76-05da47b88bea" providerId="ADAL" clId="{04D7BE8A-AB21-4FA6-9E01-A9F2B136AEC8}" dt="2023-12-07T17:29:17.010" v="1716" actId="20577"/>
        <pc:sldMkLst>
          <pc:docMk/>
          <pc:sldMk cId="667895172" sldId="259"/>
        </pc:sldMkLst>
        <pc:spChg chg="add del">
          <ac:chgData name="Lexie Kiernan" userId="4cafc6e7-980d-48ef-bf76-05da47b88bea" providerId="ADAL" clId="{04D7BE8A-AB21-4FA6-9E01-A9F2B136AEC8}" dt="2023-12-07T17:17:25.781" v="260" actId="26606"/>
          <ac:spMkLst>
            <pc:docMk/>
            <pc:sldMk cId="667895172" sldId="259"/>
            <ac:spMk id="2" creationId="{6356076F-F8D4-2AE0-90CF-F84ECBDECFA2}"/>
          </ac:spMkLst>
        </pc:spChg>
        <pc:picChg chg="add mod">
          <ac:chgData name="Lexie Kiernan" userId="4cafc6e7-980d-48ef-bf76-05da47b88bea" providerId="ADAL" clId="{04D7BE8A-AB21-4FA6-9E01-A9F2B136AEC8}" dt="2023-12-07T17:17:25.781" v="260" actId="26606"/>
          <ac:picMkLst>
            <pc:docMk/>
            <pc:sldMk cId="667895172" sldId="259"/>
            <ac:picMk id="3" creationId="{63B76434-78A8-EA23-6A41-7DF275F15F05}"/>
          </ac:picMkLst>
        </pc:picChg>
      </pc:sldChg>
      <pc:sldChg chg="modSp new mod modNotesTx">
        <pc:chgData name="Lexie Kiernan" userId="4cafc6e7-980d-48ef-bf76-05da47b88bea" providerId="ADAL" clId="{04D7BE8A-AB21-4FA6-9E01-A9F2B136AEC8}" dt="2023-12-07T17:33:55.870" v="2645" actId="5793"/>
        <pc:sldMkLst>
          <pc:docMk/>
          <pc:sldMk cId="2920312334" sldId="260"/>
        </pc:sldMkLst>
        <pc:spChg chg="mod">
          <ac:chgData name="Lexie Kiernan" userId="4cafc6e7-980d-48ef-bf76-05da47b88bea" providerId="ADAL" clId="{04D7BE8A-AB21-4FA6-9E01-A9F2B136AEC8}" dt="2023-12-07T17:04:40.701" v="208" actId="20577"/>
          <ac:spMkLst>
            <pc:docMk/>
            <pc:sldMk cId="2920312334" sldId="260"/>
            <ac:spMk id="2" creationId="{C65A42CB-C503-5FA6-18FD-1330A821A167}"/>
          </ac:spMkLst>
        </pc:spChg>
        <pc:spChg chg="mod">
          <ac:chgData name="Lexie Kiernan" userId="4cafc6e7-980d-48ef-bf76-05da47b88bea" providerId="ADAL" clId="{04D7BE8A-AB21-4FA6-9E01-A9F2B136AEC8}" dt="2023-12-07T17:04:21.960" v="92" actId="20577"/>
          <ac:spMkLst>
            <pc:docMk/>
            <pc:sldMk cId="2920312334" sldId="260"/>
            <ac:spMk id="3" creationId="{FB3DCAE0-1A10-021D-2E1C-366D04043A26}"/>
          </ac:spMkLst>
        </pc:spChg>
      </pc:sldChg>
      <pc:sldChg chg="modSp new mod modNotesTx">
        <pc:chgData name="Lexie Kiernan" userId="4cafc6e7-980d-48ef-bf76-05da47b88bea" providerId="ADAL" clId="{04D7BE8A-AB21-4FA6-9E01-A9F2B136AEC8}" dt="2023-12-07T17:38:04.214" v="3298" actId="20577"/>
        <pc:sldMkLst>
          <pc:docMk/>
          <pc:sldMk cId="3946559540" sldId="261"/>
        </pc:sldMkLst>
        <pc:spChg chg="mod">
          <ac:chgData name="Lexie Kiernan" userId="4cafc6e7-980d-48ef-bf76-05da47b88bea" providerId="ADAL" clId="{04D7BE8A-AB21-4FA6-9E01-A9F2B136AEC8}" dt="2023-12-07T17:35:25.208" v="2764" actId="20577"/>
          <ac:spMkLst>
            <pc:docMk/>
            <pc:sldMk cId="3946559540" sldId="261"/>
            <ac:spMk id="2" creationId="{5AC51921-164B-44A6-373F-5B24272CBA38}"/>
          </ac:spMkLst>
        </pc:spChg>
        <pc:spChg chg="mod">
          <ac:chgData name="Lexie Kiernan" userId="4cafc6e7-980d-48ef-bf76-05da47b88bea" providerId="ADAL" clId="{04D7BE8A-AB21-4FA6-9E01-A9F2B136AEC8}" dt="2023-12-07T17:38:04.214" v="3298" actId="20577"/>
          <ac:spMkLst>
            <pc:docMk/>
            <pc:sldMk cId="3946559540" sldId="261"/>
            <ac:spMk id="3" creationId="{ED5D800B-3389-EA6D-9737-3C7A82A92245}"/>
          </ac:spMkLst>
        </pc:spChg>
      </pc:sldChg>
      <pc:sldChg chg="addSp modSp new mod modNotesTx">
        <pc:chgData name="Lexie Kiernan" userId="4cafc6e7-980d-48ef-bf76-05da47b88bea" providerId="ADAL" clId="{04D7BE8A-AB21-4FA6-9E01-A9F2B136AEC8}" dt="2023-12-07T17:55:35.727" v="4336" actId="1076"/>
        <pc:sldMkLst>
          <pc:docMk/>
          <pc:sldMk cId="743990668" sldId="262"/>
        </pc:sldMkLst>
        <pc:spChg chg="mod">
          <ac:chgData name="Lexie Kiernan" userId="4cafc6e7-980d-48ef-bf76-05da47b88bea" providerId="ADAL" clId="{04D7BE8A-AB21-4FA6-9E01-A9F2B136AEC8}" dt="2023-12-07T17:55:35.727" v="4336" actId="1076"/>
          <ac:spMkLst>
            <pc:docMk/>
            <pc:sldMk cId="743990668" sldId="262"/>
            <ac:spMk id="3" creationId="{3E455B25-0F6F-D3A2-A4A5-E472752CC3F9}"/>
          </ac:spMkLst>
        </pc:spChg>
        <pc:picChg chg="add mod ord">
          <ac:chgData name="Lexie Kiernan" userId="4cafc6e7-980d-48ef-bf76-05da47b88bea" providerId="ADAL" clId="{04D7BE8A-AB21-4FA6-9E01-A9F2B136AEC8}" dt="2023-12-07T17:54:30.768" v="4330" actId="14100"/>
          <ac:picMkLst>
            <pc:docMk/>
            <pc:sldMk cId="743990668" sldId="262"/>
            <ac:picMk id="5" creationId="{DDD9F29C-AFDA-93CB-E7D1-50A6BED8CDDB}"/>
          </ac:picMkLst>
        </pc:picChg>
      </pc:sldChg>
      <pc:sldChg chg="addSp delSp modSp new mod modClrScheme chgLayout modNotesTx">
        <pc:chgData name="Lexie Kiernan" userId="4cafc6e7-980d-48ef-bf76-05da47b88bea" providerId="ADAL" clId="{04D7BE8A-AB21-4FA6-9E01-A9F2B136AEC8}" dt="2023-12-07T19:43:04.238" v="4991" actId="114"/>
        <pc:sldMkLst>
          <pc:docMk/>
          <pc:sldMk cId="863471660" sldId="263"/>
        </pc:sldMkLst>
        <pc:spChg chg="del">
          <ac:chgData name="Lexie Kiernan" userId="4cafc6e7-980d-48ef-bf76-05da47b88bea" providerId="ADAL" clId="{04D7BE8A-AB21-4FA6-9E01-A9F2B136AEC8}" dt="2023-12-07T18:04:53.767" v="4341" actId="26606"/>
          <ac:spMkLst>
            <pc:docMk/>
            <pc:sldMk cId="863471660" sldId="263"/>
            <ac:spMk id="2" creationId="{4C6A0B6A-3EED-8ED5-3528-084012360A6C}"/>
          </ac:spMkLst>
        </pc:spChg>
        <pc:spChg chg="add mod">
          <ac:chgData name="Lexie Kiernan" userId="4cafc6e7-980d-48ef-bf76-05da47b88bea" providerId="ADAL" clId="{04D7BE8A-AB21-4FA6-9E01-A9F2B136AEC8}" dt="2023-12-07T18:45:43.402" v="4376" actId="14100"/>
          <ac:spMkLst>
            <pc:docMk/>
            <pc:sldMk cId="863471660" sldId="263"/>
            <ac:spMk id="5" creationId="{6F8183ED-808B-D4B7-0CF0-30BB3691FB1A}"/>
          </ac:spMkLst>
        </pc:spChg>
        <pc:picChg chg="add mod">
          <ac:chgData name="Lexie Kiernan" userId="4cafc6e7-980d-48ef-bf76-05da47b88bea" providerId="ADAL" clId="{04D7BE8A-AB21-4FA6-9E01-A9F2B136AEC8}" dt="2023-12-07T18:05:11.762" v="4343" actId="1076"/>
          <ac:picMkLst>
            <pc:docMk/>
            <pc:sldMk cId="863471660" sldId="263"/>
            <ac:picMk id="4" creationId="{8646EB4B-FB87-0460-BE69-77E905BD2F02}"/>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19A26D-C455-4966-BEF9-1DDC67CA0CC5}"/>
              </a:ext>
            </a:extLst>
          </p:cNvPr>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0264656-C61D-46B6-B888-B9FDAB5A32FA}"/>
              </a:ext>
            </a:extLst>
          </p:cNvPr>
          <p:cNvSpPr>
            <a:spLocks noGrp="1"/>
          </p:cNvSpPr>
          <p:nvPr>
            <p:ph type="dt" sz="quarter" idx="1"/>
          </p:nvPr>
        </p:nvSpPr>
        <p:spPr>
          <a:xfrm>
            <a:off x="2071688" y="0"/>
            <a:ext cx="1584325" cy="138113"/>
          </a:xfrm>
          <a:prstGeom prst="rect">
            <a:avLst/>
          </a:prstGeom>
        </p:spPr>
        <p:txBody>
          <a:bodyPr vert="horz" lIns="91440" tIns="45720" rIns="91440" bIns="45720" rtlCol="0"/>
          <a:lstStyle>
            <a:lvl1pPr algn="r">
              <a:defRPr sz="1200"/>
            </a:lvl1pPr>
          </a:lstStyle>
          <a:p>
            <a:fld id="{253A1AC7-257B-40AF-9C72-818D2817B486}" type="datetimeFigureOut">
              <a:rPr lang="en-US" smtClean="0"/>
              <a:t>1/22/2024</a:t>
            </a:fld>
            <a:endParaRPr lang="en-US"/>
          </a:p>
        </p:txBody>
      </p:sp>
      <p:sp>
        <p:nvSpPr>
          <p:cNvPr id="4" name="Footer Placeholder 3">
            <a:extLst>
              <a:ext uri="{FF2B5EF4-FFF2-40B4-BE49-F238E27FC236}">
                <a16:creationId xmlns:a16="http://schemas.microsoft.com/office/drawing/2014/main" id="{5B49CDEA-EAF1-4853-BF96-BC21B2BBA370}"/>
              </a:ext>
            </a:extLst>
          </p:cNvPr>
          <p:cNvSpPr>
            <a:spLocks noGrp="1"/>
          </p:cNvSpPr>
          <p:nvPr>
            <p:ph type="ftr" sz="quarter" idx="2"/>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031FFBF-663D-4B32-AA5D-87E76A0E93E0}"/>
              </a:ext>
            </a:extLst>
          </p:cNvPr>
          <p:cNvSpPr>
            <a:spLocks noGrp="1"/>
          </p:cNvSpPr>
          <p:nvPr>
            <p:ph type="sldNum" sz="quarter" idx="3"/>
          </p:nvPr>
        </p:nvSpPr>
        <p:spPr>
          <a:xfrm>
            <a:off x="2071688" y="2605088"/>
            <a:ext cx="1584325" cy="138112"/>
          </a:xfrm>
          <a:prstGeom prst="rect">
            <a:avLst/>
          </a:prstGeom>
        </p:spPr>
        <p:txBody>
          <a:bodyPr vert="horz" lIns="91440" tIns="45720" rIns="91440" bIns="45720" rtlCol="0" anchor="b"/>
          <a:lstStyle>
            <a:lvl1pPr algn="r">
              <a:defRPr sz="1200"/>
            </a:lvl1pPr>
          </a:lstStyle>
          <a:p>
            <a:fld id="{0F1AED7C-84ED-4A89-BBF4-A3218A91D520}" type="slidenum">
              <a:rPr lang="en-US" smtClean="0"/>
              <a:t>‹#›</a:t>
            </a:fld>
            <a:endParaRPr lang="en-US"/>
          </a:p>
        </p:txBody>
      </p:sp>
    </p:spTree>
    <p:extLst>
      <p:ext uri="{BB962C8B-B14F-4D97-AF65-F5344CB8AC3E}">
        <p14:creationId xmlns:p14="http://schemas.microsoft.com/office/powerpoint/2010/main" val="648793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0DFB8D65-F931-4D44-92D2-8C0AB7F01B90}" type="datetimeFigureOut">
              <a:rPr lang="en-US" smtClean="0"/>
              <a:t>1/22/2024</a:t>
            </a:fld>
            <a:endParaRPr lang="en-US"/>
          </a:p>
        </p:txBody>
      </p:sp>
      <p:sp>
        <p:nvSpPr>
          <p:cNvPr id="4" name="Slide Image Placeholder 3"/>
          <p:cNvSpPr>
            <a:spLocks noGrp="1" noRot="1" noChangeAspect="1"/>
          </p:cNvSpPr>
          <p:nvPr>
            <p:ph type="sldImg" idx="2"/>
          </p:nvPr>
        </p:nvSpPr>
        <p:spPr>
          <a:xfrm>
            <a:off x="1006475" y="342900"/>
            <a:ext cx="1644650"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E56D7494-F31E-4597-B942-BF8D4C2650B1}" type="slidenum">
              <a:rPr lang="en-US" smtClean="0"/>
              <a:t>‹#›</a:t>
            </a:fld>
            <a:endParaRPr lang="en-US"/>
          </a:p>
        </p:txBody>
      </p:sp>
    </p:spTree>
    <p:extLst>
      <p:ext uri="{BB962C8B-B14F-4D97-AF65-F5344CB8AC3E}">
        <p14:creationId xmlns:p14="http://schemas.microsoft.com/office/powerpoint/2010/main" val="1163729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dirty="0"/>
              <a:t>Welcome participants to CLC 2024. Introduce yourself as the Lead Facilitator of the track. </a:t>
            </a:r>
          </a:p>
          <a:p>
            <a:endParaRPr lang="en-US" dirty="0"/>
          </a:p>
          <a:p>
            <a:r>
              <a:rPr lang="en-US" i="1" dirty="0"/>
              <a:t>Today is all about YOU and your success in your officer position. Prior to coming to CLC, you should have taken the first round of courses inside The Pursuit. The Pursuit is where you learned about your position and about some of the tasks that will be required of you. Here at CLC is where we get to discuss those things, answer your questions and share ideas with each other. </a:t>
            </a: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a:t>
            </a:fld>
            <a:endParaRPr lang="en-US"/>
          </a:p>
        </p:txBody>
      </p:sp>
    </p:spTree>
    <p:extLst>
      <p:ext uri="{BB962C8B-B14F-4D97-AF65-F5344CB8AC3E}">
        <p14:creationId xmlns:p14="http://schemas.microsoft.com/office/powerpoint/2010/main" val="4236571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The updated Fraternity standards came into effect January of 2024. The updated Fraternity Standards were simplified and now show specific things that each chapter should be doing. You received a copy of the Fraternity Standards in your CLC materials. They are also in the DG Library. </a:t>
            </a:r>
          </a:p>
          <a:p>
            <a:endParaRPr lang="en-US" i="1" dirty="0"/>
          </a:p>
          <a:p>
            <a:r>
              <a:rPr lang="en-US" i="1" dirty="0"/>
              <a:t>The new standards are sorted into seven categories. </a:t>
            </a:r>
            <a:endParaRPr lang="en-US" i="0" dirty="0"/>
          </a:p>
          <a:p>
            <a:endParaRPr lang="en-US" i="0" dirty="0"/>
          </a:p>
          <a:p>
            <a:r>
              <a:rPr lang="en-US" i="0" dirty="0"/>
              <a:t>Review categories on the screen. </a:t>
            </a:r>
          </a:p>
          <a:p>
            <a:endParaRPr lang="en-US" i="0" dirty="0"/>
          </a:p>
          <a:p>
            <a:r>
              <a:rPr lang="en-US" i="0" dirty="0"/>
              <a:t>Ask participants: </a:t>
            </a:r>
          </a:p>
          <a:p>
            <a:pPr marL="171450" indent="-171450">
              <a:buFont typeface="Arial" panose="020B0604020202020204" pitchFamily="34" charset="0"/>
              <a:buChar char="•"/>
            </a:pPr>
            <a:r>
              <a:rPr lang="en-US" i="1" dirty="0"/>
              <a:t>Which categories do you think are most relevant to us in this training track? Share your thoughts in the chat. </a:t>
            </a:r>
          </a:p>
          <a:p>
            <a:pPr marL="0" indent="0">
              <a:buFont typeface="Arial" panose="020B0604020202020204" pitchFamily="34" charset="0"/>
              <a:buNone/>
            </a:pPr>
            <a:endParaRPr lang="en-US" i="1" dirty="0"/>
          </a:p>
          <a:p>
            <a:pPr marL="0" indent="0">
              <a:buFont typeface="Arial" panose="020B0604020202020204" pitchFamily="34" charset="0"/>
              <a:buNone/>
            </a:pPr>
            <a:r>
              <a:rPr lang="en-US" i="0" dirty="0"/>
              <a:t>Summarize the responses that come through. </a:t>
            </a:r>
          </a:p>
          <a:p>
            <a:pPr marL="0" indent="0">
              <a:buFont typeface="Arial" panose="020B0604020202020204" pitchFamily="34" charset="0"/>
              <a:buNone/>
            </a:pPr>
            <a:endParaRPr lang="en-US" i="0" dirty="0"/>
          </a:p>
          <a:p>
            <a:pPr marL="0" indent="0">
              <a:buFont typeface="Arial" panose="020B0604020202020204" pitchFamily="34" charset="0"/>
              <a:buNone/>
            </a:pPr>
            <a:r>
              <a:rPr lang="en-US" i="1" dirty="0"/>
              <a:t>Great. We will continue to look at the standards and how they relate to your role in our small groups soon. Before we do, let’s talk more about why the Fraternity Standards matter and how they will be used. </a:t>
            </a:r>
          </a:p>
        </p:txBody>
      </p:sp>
      <p:sp>
        <p:nvSpPr>
          <p:cNvPr id="4" name="Slide Number Placeholder 3"/>
          <p:cNvSpPr>
            <a:spLocks noGrp="1"/>
          </p:cNvSpPr>
          <p:nvPr>
            <p:ph type="sldNum" sz="quarter" idx="5"/>
          </p:nvPr>
        </p:nvSpPr>
        <p:spPr/>
        <p:txBody>
          <a:bodyPr/>
          <a:lstStyle/>
          <a:p>
            <a:fld id="{E56D7494-F31E-4597-B942-BF8D4C2650B1}" type="slidenum">
              <a:rPr lang="en-US" smtClean="0"/>
              <a:t>10</a:t>
            </a:fld>
            <a:endParaRPr lang="en-US"/>
          </a:p>
        </p:txBody>
      </p:sp>
    </p:spTree>
    <p:extLst>
      <p:ext uri="{BB962C8B-B14F-4D97-AF65-F5344CB8AC3E}">
        <p14:creationId xmlns:p14="http://schemas.microsoft.com/office/powerpoint/2010/main" val="38416415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pPr rtl="0">
              <a:spcBef>
                <a:spcPts val="0"/>
              </a:spcBef>
              <a:spcAft>
                <a:spcPts val="0"/>
              </a:spcAft>
            </a:pPr>
            <a:r>
              <a:rPr lang="en-US" i="1" dirty="0"/>
              <a:t>The Fraternity Standards are used to evaluate your chapters and your alignment with Article II. These criteria </a:t>
            </a:r>
            <a:r>
              <a:rPr lang="en-US" sz="1800" b="0" i="1" u="none" strike="noStrike" dirty="0">
                <a:solidFill>
                  <a:srgbClr val="000000"/>
                </a:solidFill>
                <a:effectLst/>
                <a:latin typeface="Calibri" panose="020F0502020204030204" pitchFamily="34" charset="0"/>
              </a:rPr>
              <a:t> will be what is used for quite a few Fraternity and chapter evaluations, including: </a:t>
            </a:r>
            <a:endParaRPr lang="en-US" b="0" dirty="0">
              <a:effectLst/>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CDC reports to provide feedback on where you excel and where you need additional focus</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determining chapters to receive both regional and fraternity-wide awards</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deciding if a chapter needs to have an elevated status for more support or to be identified as a chapter not in good standing with the Fraternity.</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These standards will also determine if you will be seated at Convention, meaning do you get to vote in Fraternity elections and other important fraternal business. </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Finally, these will be the framework you and your CMT will use to self-assess your own strengths and areas of opportunity to set goals and priorities</a:t>
            </a:r>
            <a:endParaRPr lang="en-US" sz="1800" b="0" i="1" u="none" strike="noStrike" dirty="0">
              <a:solidFill>
                <a:srgbClr val="000000"/>
              </a:solidFill>
              <a:effectLst/>
              <a:latin typeface="Arial" panose="020B0604020202020204" pitchFamily="34" charset="0"/>
            </a:endParaRPr>
          </a:p>
          <a:p>
            <a:br>
              <a:rPr lang="en-US" b="0" dirty="0">
                <a:effectLst/>
              </a:rPr>
            </a:br>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11</a:t>
            </a:fld>
            <a:endParaRPr lang="en-US"/>
          </a:p>
        </p:txBody>
      </p:sp>
    </p:spTree>
    <p:extLst>
      <p:ext uri="{BB962C8B-B14F-4D97-AF65-F5344CB8AC3E}">
        <p14:creationId xmlns:p14="http://schemas.microsoft.com/office/powerpoint/2010/main" val="4029560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Use your DG map! Understanding and ensuring chapters are operating in adherence to the Fraternity Standards is not just one person’s job… it’s everyone’s! You should understand and be aware of the Standards that your position supports directly. Understanding the Fraternity Standards will not only ensure that your chapter is eligible for Awards and is in good standing, but will also help YOU navigate and succeed in your position. </a:t>
            </a:r>
          </a:p>
          <a:p>
            <a:endParaRPr lang="en-US" i="1" dirty="0"/>
          </a:p>
          <a:p>
            <a:r>
              <a:rPr lang="en-US" i="1" dirty="0"/>
              <a:t>We hope that all of you had positive experiences being onboarded into your new officer role but we also know that sometimes outgoing officers don’t always do the best job at communicating with new officers about how to do their job. The Fraternity Standards are an excellent place to help you understand what you should be doing in your position. </a:t>
            </a:r>
          </a:p>
        </p:txBody>
      </p:sp>
      <p:sp>
        <p:nvSpPr>
          <p:cNvPr id="4" name="Slide Number Placeholder 3"/>
          <p:cNvSpPr>
            <a:spLocks noGrp="1"/>
          </p:cNvSpPr>
          <p:nvPr>
            <p:ph type="sldNum" sz="quarter" idx="5"/>
          </p:nvPr>
        </p:nvSpPr>
        <p:spPr/>
        <p:txBody>
          <a:bodyPr/>
          <a:lstStyle/>
          <a:p>
            <a:fld id="{E56D7494-F31E-4597-B942-BF8D4C2650B1}" type="slidenum">
              <a:rPr lang="en-US" smtClean="0"/>
              <a:t>12</a:t>
            </a:fld>
            <a:endParaRPr lang="en-US"/>
          </a:p>
        </p:txBody>
      </p:sp>
    </p:spTree>
    <p:extLst>
      <p:ext uri="{BB962C8B-B14F-4D97-AF65-F5344CB8AC3E}">
        <p14:creationId xmlns:p14="http://schemas.microsoft.com/office/powerpoint/2010/main" val="4575588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minutes) </a:t>
            </a:r>
          </a:p>
          <a:p>
            <a:endParaRPr lang="en-US" dirty="0"/>
          </a:p>
          <a:p>
            <a:r>
              <a:rPr lang="en-US" i="1" dirty="0"/>
              <a:t>So let’s apply it to you! Before we head into breakout rooms, we are going to spend a few minutes of individual reflection. Open up the Fraternity Standards document. Read through the standards and make note </a:t>
            </a:r>
            <a:r>
              <a:rPr lang="en-US" i="1"/>
              <a:t>of or </a:t>
            </a:r>
            <a:r>
              <a:rPr lang="en-US" i="1" dirty="0"/>
              <a:t>highlight the standards that relate to your position. </a:t>
            </a:r>
          </a:p>
          <a:p>
            <a:endParaRPr lang="en-US" i="1" dirty="0"/>
          </a:p>
          <a:p>
            <a:r>
              <a:rPr lang="en-US" i="0" dirty="0"/>
              <a:t>Allow 2-3 minutes for individual reflection. </a:t>
            </a:r>
          </a:p>
          <a:p>
            <a:endParaRPr lang="en-US" i="0" dirty="0"/>
          </a:p>
          <a:p>
            <a:r>
              <a:rPr lang="en-US" i="1" dirty="0"/>
              <a:t>Ok! We are going to move into our small group breakout rooms to continue thinking about how you can apply the Fraternity Standards into your position this term. </a:t>
            </a:r>
          </a:p>
        </p:txBody>
      </p:sp>
      <p:sp>
        <p:nvSpPr>
          <p:cNvPr id="4" name="Slide Number Placeholder 3"/>
          <p:cNvSpPr>
            <a:spLocks noGrp="1"/>
          </p:cNvSpPr>
          <p:nvPr>
            <p:ph type="sldNum" sz="quarter" idx="5"/>
          </p:nvPr>
        </p:nvSpPr>
        <p:spPr/>
        <p:txBody>
          <a:bodyPr/>
          <a:lstStyle/>
          <a:p>
            <a:fld id="{E56D7494-F31E-4597-B942-BF8D4C2650B1}" type="slidenum">
              <a:rPr lang="en-US" smtClean="0"/>
              <a:t>13</a:t>
            </a:fld>
            <a:endParaRPr lang="en-US"/>
          </a:p>
        </p:txBody>
      </p:sp>
    </p:spTree>
    <p:extLst>
      <p:ext uri="{BB962C8B-B14F-4D97-AF65-F5344CB8AC3E}">
        <p14:creationId xmlns:p14="http://schemas.microsoft.com/office/powerpoint/2010/main" val="353664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(2 min) </a:t>
            </a:r>
          </a:p>
          <a:p>
            <a:pPr algn="l" rtl="0" fontAlgn="base"/>
            <a:endParaRPr lang="en-US" sz="1800" b="0" i="1" dirty="0">
              <a:solidFill>
                <a:srgbClr val="000000"/>
              </a:solidFill>
              <a:effectLst/>
              <a:latin typeface="Montserrat" panose="00000500000000000000" pitchFamily="2" charset="0"/>
            </a:endParaRPr>
          </a:p>
          <a:p>
            <a:pPr algn="l" rtl="0" fontAlgn="base"/>
            <a:r>
              <a:rPr lang="en-US" sz="1800" b="0" i="1" dirty="0">
                <a:solidFill>
                  <a:srgbClr val="000000"/>
                </a:solidFill>
                <a:effectLst/>
                <a:latin typeface="Montserrat" panose="00000500000000000000" pitchFamily="2" charset="0"/>
              </a:rPr>
              <a:t>Collegiate Leadership Collective is a unique opportunity for you to be “together” in one place with officers in your role across the Fraternity. There is so much that we can learn and gain from each other – so the next bit of our agenda is going to be dedicated to just that!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Our next area of the agenda is role specific scenarios. We will be using our small group breakout rooms to discuss specific scenarios that may arise in your officer position. For each scenario, we will send you all to your small groups for a few minutes of discussion. Use this time to discuss what you would do in response to the prompt shared. At the end of the time, we will return to the main zoom room and share thoughts on our response. Any questions before we get started? Let’s do this!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14</a:t>
            </a:fld>
            <a:endParaRPr lang="en-US"/>
          </a:p>
        </p:txBody>
      </p:sp>
    </p:spTree>
    <p:extLst>
      <p:ext uri="{BB962C8B-B14F-4D97-AF65-F5344CB8AC3E}">
        <p14:creationId xmlns:p14="http://schemas.microsoft.com/office/powerpoint/2010/main" val="2639138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(3minutes)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#1.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15</a:t>
            </a:fld>
            <a:endParaRPr lang="en-US"/>
          </a:p>
        </p:txBody>
      </p:sp>
    </p:spTree>
    <p:extLst>
      <p:ext uri="{BB962C8B-B14F-4D97-AF65-F5344CB8AC3E}">
        <p14:creationId xmlns:p14="http://schemas.microsoft.com/office/powerpoint/2010/main" val="9870043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16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17</a:t>
            </a:fld>
            <a:endParaRPr lang="en-US"/>
          </a:p>
        </p:txBody>
      </p:sp>
    </p:spTree>
    <p:extLst>
      <p:ext uri="{BB962C8B-B14F-4D97-AF65-F5344CB8AC3E}">
        <p14:creationId xmlns:p14="http://schemas.microsoft.com/office/powerpoint/2010/main" val="785660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18</a:t>
            </a:fld>
            <a:endParaRPr lang="en-US"/>
          </a:p>
        </p:txBody>
      </p:sp>
    </p:spTree>
    <p:extLst>
      <p:ext uri="{BB962C8B-B14F-4D97-AF65-F5344CB8AC3E}">
        <p14:creationId xmlns:p14="http://schemas.microsoft.com/office/powerpoint/2010/main" val="34308902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#2.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19</a:t>
            </a:fld>
            <a:endParaRPr lang="en-US"/>
          </a:p>
        </p:txBody>
      </p:sp>
    </p:spTree>
    <p:extLst>
      <p:ext uri="{BB962C8B-B14F-4D97-AF65-F5344CB8AC3E}">
        <p14:creationId xmlns:p14="http://schemas.microsoft.com/office/powerpoint/2010/main" val="1187318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i="1" dirty="0"/>
          </a:p>
          <a:p>
            <a:r>
              <a:rPr lang="en-US" i="1" dirty="0"/>
              <a:t>Here’s a snapshot of how we will spend our time together today. We will remain on this Zoom link for the full CLC event. Note that we will have a 15-minute break from programming at 2:15pm. Otherwise, please take care of yourself in whatever way you need throughout today’s event. </a:t>
            </a:r>
          </a:p>
        </p:txBody>
      </p:sp>
      <p:sp>
        <p:nvSpPr>
          <p:cNvPr id="4" name="Slide Number Placeholder 3"/>
          <p:cNvSpPr>
            <a:spLocks noGrp="1"/>
          </p:cNvSpPr>
          <p:nvPr>
            <p:ph type="sldNum" sz="quarter" idx="5"/>
          </p:nvPr>
        </p:nvSpPr>
        <p:spPr/>
        <p:txBody>
          <a:bodyPr/>
          <a:lstStyle/>
          <a:p>
            <a:fld id="{E56D7494-F31E-4597-B942-BF8D4C2650B1}" type="slidenum">
              <a:rPr lang="en-US" smtClean="0"/>
              <a:t>2</a:t>
            </a:fld>
            <a:endParaRPr lang="en-US"/>
          </a:p>
        </p:txBody>
      </p:sp>
    </p:spTree>
    <p:extLst>
      <p:ext uri="{BB962C8B-B14F-4D97-AF65-F5344CB8AC3E}">
        <p14:creationId xmlns:p14="http://schemas.microsoft.com/office/powerpoint/2010/main" val="4034105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20</a:t>
            </a:fld>
            <a:endParaRPr lang="en-US"/>
          </a:p>
        </p:txBody>
      </p:sp>
    </p:spTree>
    <p:extLst>
      <p:ext uri="{BB962C8B-B14F-4D97-AF65-F5344CB8AC3E}">
        <p14:creationId xmlns:p14="http://schemas.microsoft.com/office/powerpoint/2010/main" val="6462884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21</a:t>
            </a:fld>
            <a:endParaRPr lang="en-US"/>
          </a:p>
        </p:txBody>
      </p:sp>
    </p:spTree>
    <p:extLst>
      <p:ext uri="{BB962C8B-B14F-4D97-AF65-F5344CB8AC3E}">
        <p14:creationId xmlns:p14="http://schemas.microsoft.com/office/powerpoint/2010/main" val="10103026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22</a:t>
            </a:fld>
            <a:endParaRPr lang="en-US"/>
          </a:p>
        </p:txBody>
      </p:sp>
    </p:spTree>
    <p:extLst>
      <p:ext uri="{BB962C8B-B14F-4D97-AF65-F5344CB8AC3E}">
        <p14:creationId xmlns:p14="http://schemas.microsoft.com/office/powerpoint/2010/main" val="4493883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#3.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23</a:t>
            </a:fld>
            <a:endParaRPr lang="en-US"/>
          </a:p>
        </p:txBody>
      </p:sp>
    </p:spTree>
    <p:extLst>
      <p:ext uri="{BB962C8B-B14F-4D97-AF65-F5344CB8AC3E}">
        <p14:creationId xmlns:p14="http://schemas.microsoft.com/office/powerpoint/2010/main" val="9046405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24</a:t>
            </a:fld>
            <a:endParaRPr lang="en-US"/>
          </a:p>
        </p:txBody>
      </p:sp>
    </p:spTree>
    <p:extLst>
      <p:ext uri="{BB962C8B-B14F-4D97-AF65-F5344CB8AC3E}">
        <p14:creationId xmlns:p14="http://schemas.microsoft.com/office/powerpoint/2010/main" val="32158911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25</a:t>
            </a:fld>
            <a:endParaRPr lang="en-US"/>
          </a:p>
        </p:txBody>
      </p:sp>
    </p:spTree>
    <p:extLst>
      <p:ext uri="{BB962C8B-B14F-4D97-AF65-F5344CB8AC3E}">
        <p14:creationId xmlns:p14="http://schemas.microsoft.com/office/powerpoint/2010/main" val="15365294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26</a:t>
            </a:fld>
            <a:endParaRPr lang="en-US"/>
          </a:p>
        </p:txBody>
      </p:sp>
    </p:spTree>
    <p:extLst>
      <p:ext uri="{BB962C8B-B14F-4D97-AF65-F5344CB8AC3E}">
        <p14:creationId xmlns:p14="http://schemas.microsoft.com/office/powerpoint/2010/main" val="12471851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#4.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27</a:t>
            </a:fld>
            <a:endParaRPr lang="en-US"/>
          </a:p>
        </p:txBody>
      </p:sp>
    </p:spTree>
    <p:extLst>
      <p:ext uri="{BB962C8B-B14F-4D97-AF65-F5344CB8AC3E}">
        <p14:creationId xmlns:p14="http://schemas.microsoft.com/office/powerpoint/2010/main" val="6879435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28</a:t>
            </a:fld>
            <a:endParaRPr lang="en-US"/>
          </a:p>
        </p:txBody>
      </p:sp>
    </p:spTree>
    <p:extLst>
      <p:ext uri="{BB962C8B-B14F-4D97-AF65-F5344CB8AC3E}">
        <p14:creationId xmlns:p14="http://schemas.microsoft.com/office/powerpoint/2010/main" val="12935847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29</a:t>
            </a:fld>
            <a:endParaRPr lang="en-US"/>
          </a:p>
        </p:txBody>
      </p:sp>
    </p:spTree>
    <p:extLst>
      <p:ext uri="{BB962C8B-B14F-4D97-AF65-F5344CB8AC3E}">
        <p14:creationId xmlns:p14="http://schemas.microsoft.com/office/powerpoint/2010/main" val="4157936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(2 minutes)</a:t>
            </a:r>
          </a:p>
          <a:p>
            <a:endParaRPr lang="en-US" i="1" dirty="0"/>
          </a:p>
          <a:p>
            <a:r>
              <a:rPr lang="en-US" i="1" dirty="0"/>
              <a:t>During CLC, we will learn together in this large group space as well as in smaller groups. This is our large group setting – we have all collegiate </a:t>
            </a:r>
            <a:r>
              <a:rPr lang="en-US" i="1" dirty="0" err="1"/>
              <a:t>vps</a:t>
            </a:r>
            <a:r>
              <a:rPr lang="en-US" i="1" dirty="0"/>
              <a:t>: </a:t>
            </a:r>
            <a:r>
              <a:rPr lang="en-US" i="0" dirty="0"/>
              <a:t>(insert your track) </a:t>
            </a:r>
            <a:r>
              <a:rPr lang="en-US" i="1" dirty="0"/>
              <a:t>from across the Fraternity with us today. Large group sessions happen in this main Zoom space. This is where we will introduce topics and ideas. </a:t>
            </a:r>
          </a:p>
          <a:p>
            <a:endParaRPr lang="en-US" i="1" dirty="0"/>
          </a:p>
          <a:p>
            <a:r>
              <a:rPr lang="en-US" i="1" dirty="0"/>
              <a:t>You have each been placed in a small group. Small groups were put together to connect you with your peers from similar sized chapters. Small group learning will occur in Zoom breakout rooms. Each small group has an assigned facilitator. These small group facilitators are Delta Gamma alumnae and volunteers who have knowledge and expertise in supporting your officer position. </a:t>
            </a:r>
          </a:p>
          <a:p>
            <a:endParaRPr lang="en-US" i="1" dirty="0"/>
          </a:p>
          <a:p>
            <a:r>
              <a:rPr lang="en-US" i="0" dirty="0"/>
              <a:t>Ask small group facilitators to give a wave! </a:t>
            </a:r>
          </a:p>
          <a:p>
            <a:endParaRPr lang="en-US" i="0"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3</a:t>
            </a:fld>
            <a:endParaRPr lang="en-US"/>
          </a:p>
        </p:txBody>
      </p:sp>
    </p:spTree>
    <p:extLst>
      <p:ext uri="{BB962C8B-B14F-4D97-AF65-F5344CB8AC3E}">
        <p14:creationId xmlns:p14="http://schemas.microsoft.com/office/powerpoint/2010/main" val="24141700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30</a:t>
            </a:fld>
            <a:endParaRPr lang="en-US"/>
          </a:p>
        </p:txBody>
      </p:sp>
    </p:spTree>
    <p:extLst>
      <p:ext uri="{BB962C8B-B14F-4D97-AF65-F5344CB8AC3E}">
        <p14:creationId xmlns:p14="http://schemas.microsoft.com/office/powerpoint/2010/main" val="16358610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#4.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31</a:t>
            </a:fld>
            <a:endParaRPr lang="en-US"/>
          </a:p>
        </p:txBody>
      </p:sp>
    </p:spTree>
    <p:extLst>
      <p:ext uri="{BB962C8B-B14F-4D97-AF65-F5344CB8AC3E}">
        <p14:creationId xmlns:p14="http://schemas.microsoft.com/office/powerpoint/2010/main" val="27060333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32</a:t>
            </a:fld>
            <a:endParaRPr lang="en-US"/>
          </a:p>
        </p:txBody>
      </p:sp>
    </p:spTree>
    <p:extLst>
      <p:ext uri="{BB962C8B-B14F-4D97-AF65-F5344CB8AC3E}">
        <p14:creationId xmlns:p14="http://schemas.microsoft.com/office/powerpoint/2010/main" val="41131232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33</a:t>
            </a:fld>
            <a:endParaRPr lang="en-US"/>
          </a:p>
        </p:txBody>
      </p:sp>
    </p:spTree>
    <p:extLst>
      <p:ext uri="{BB962C8B-B14F-4D97-AF65-F5344CB8AC3E}">
        <p14:creationId xmlns:p14="http://schemas.microsoft.com/office/powerpoint/2010/main" val="10976136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34</a:t>
            </a:fld>
            <a:endParaRPr lang="en-US"/>
          </a:p>
        </p:txBody>
      </p:sp>
    </p:spTree>
    <p:extLst>
      <p:ext uri="{BB962C8B-B14F-4D97-AF65-F5344CB8AC3E}">
        <p14:creationId xmlns:p14="http://schemas.microsoft.com/office/powerpoint/2010/main" val="42899327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Thank participants for their engagement. Share that we are going to continue this theme of sharing ideas with each other in our next section of the day.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Before we move on, share that we will now take a break. Instruct participants on what time we will meet back.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35</a:t>
            </a:fld>
            <a:endParaRPr lang="en-US"/>
          </a:p>
        </p:txBody>
      </p:sp>
    </p:spTree>
    <p:extLst>
      <p:ext uri="{BB962C8B-B14F-4D97-AF65-F5344CB8AC3E}">
        <p14:creationId xmlns:p14="http://schemas.microsoft.com/office/powerpoint/2010/main" val="33067756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(5 minutes)</a:t>
            </a:r>
          </a:p>
          <a:p>
            <a:pPr marL="0" marR="0">
              <a:spcBef>
                <a:spcPts val="0"/>
              </a:spcBef>
              <a:spcAft>
                <a:spcPts val="0"/>
              </a:spcAft>
            </a:pPr>
            <a:endParaRPr lang="en-US" sz="1800" i="1" dirty="0">
              <a:effectLst/>
              <a:latin typeface="Montserrat"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As we have stated throughout our time together today, the most valuable aspect we find from many Delta Gamma events is the opportunity to connect with each other.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The next block of time in our agenda today is for you to do exactly that. We will now move into our networking &amp; idea sharing session. This time is for YOU to take advantage of being together with officers in similar positions as you.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We’ll be spending the time inside our small group breakout rooms. Your small group facilitators have some structure to help guide conversations, but ultimately you all can use the time in whatever way you’d like.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Ask if there are any questions before we get started.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36</a:t>
            </a:fld>
            <a:endParaRPr lang="en-US"/>
          </a:p>
        </p:txBody>
      </p:sp>
    </p:spTree>
    <p:extLst>
      <p:ext uri="{BB962C8B-B14F-4D97-AF65-F5344CB8AC3E}">
        <p14:creationId xmlns:p14="http://schemas.microsoft.com/office/powerpoint/2010/main" val="39431548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minutes) </a:t>
            </a:r>
          </a:p>
          <a:p>
            <a:endParaRPr lang="en-US" dirty="0"/>
          </a:p>
          <a:p>
            <a:r>
              <a:rPr lang="en-US" i="0" dirty="0"/>
              <a:t>30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37</a:t>
            </a:fld>
            <a:endParaRPr lang="en-US"/>
          </a:p>
        </p:txBody>
      </p:sp>
    </p:spTree>
    <p:extLst>
      <p:ext uri="{BB962C8B-B14F-4D97-AF65-F5344CB8AC3E}">
        <p14:creationId xmlns:p14="http://schemas.microsoft.com/office/powerpoint/2010/main" val="30893428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minutes) </a:t>
            </a:r>
          </a:p>
          <a:p>
            <a:endParaRPr lang="en-US" dirty="0"/>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Welcome participants back to the main room.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Ask for 2-3 volunteers to share takeaways from the session.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Montserrat" panose="00000500000000000000" pitchFamily="2" charset="0"/>
                <a:ea typeface="Times New Roman" panose="02020603050405020304" pitchFamily="18" charset="0"/>
                <a:cs typeface="EB Garamond" panose="00000500000000000000" pitchFamily="2" charset="0"/>
              </a:rPr>
              <a:t>Thank participants and share we will now move on to the final session of the day.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38</a:t>
            </a:fld>
            <a:endParaRPr lang="en-US"/>
          </a:p>
        </p:txBody>
      </p:sp>
    </p:spTree>
    <p:extLst>
      <p:ext uri="{BB962C8B-B14F-4D97-AF65-F5344CB8AC3E}">
        <p14:creationId xmlns:p14="http://schemas.microsoft.com/office/powerpoint/2010/main" val="22709687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1" dirty="0">
                <a:solidFill>
                  <a:srgbClr val="000000"/>
                </a:solidFill>
                <a:effectLst/>
                <a:latin typeface="Montserrat" panose="00000500000000000000" pitchFamily="2" charset="0"/>
              </a:rPr>
              <a:t>(1 min)</a:t>
            </a:r>
          </a:p>
          <a:p>
            <a:endParaRPr lang="en-US" sz="1800" b="0" i="1" dirty="0">
              <a:solidFill>
                <a:srgbClr val="000000"/>
              </a:solidFill>
              <a:effectLst/>
              <a:latin typeface="Montserrat" panose="00000500000000000000" pitchFamily="2" charset="0"/>
            </a:endParaRPr>
          </a:p>
          <a:p>
            <a:r>
              <a:rPr lang="en-US" sz="1800" b="0" i="1" dirty="0">
                <a:solidFill>
                  <a:srgbClr val="000000"/>
                </a:solidFill>
                <a:effectLst/>
                <a:latin typeface="Montserrat" panose="00000500000000000000" pitchFamily="2" charset="0"/>
              </a:rPr>
              <a:t>After learning about your position in your Pursuit courses and gaining new ideas from your peers at CLC today, there’s probably a lot of things swirling around your head right now. Our final session today is aimed at giving you some direction in putting those thoughts into action. </a:t>
            </a:r>
            <a:r>
              <a:rPr lang="en-US" sz="1800" b="0" i="0" dirty="0">
                <a:solidFill>
                  <a:srgbClr val="000000"/>
                </a:solidFill>
                <a:effectLst/>
                <a:latin typeface="Montserrat" panose="00000500000000000000" pitchFamily="2" charset="0"/>
              </a:rPr>
              <a:t>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39</a:t>
            </a:fld>
            <a:endParaRPr lang="en-US"/>
          </a:p>
        </p:txBody>
      </p:sp>
    </p:spTree>
    <p:extLst>
      <p:ext uri="{BB962C8B-B14F-4D97-AF65-F5344CB8AC3E}">
        <p14:creationId xmlns:p14="http://schemas.microsoft.com/office/powerpoint/2010/main" val="1231819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i="1" dirty="0"/>
              <a:t>Be sure that you know which small group you are in. When we open breakout rooms, you will self select the breakout room that corresponds with your small group assignment. </a:t>
            </a:r>
          </a:p>
          <a:p>
            <a:endParaRPr lang="en-US" i="1" dirty="0"/>
          </a:p>
          <a:p>
            <a:r>
              <a:rPr lang="en-US" i="1" dirty="0"/>
              <a:t>You can find your assignment inside the email you received with today’s agenda and zoom link. We will also share that link in the chat </a:t>
            </a:r>
          </a:p>
          <a:p>
            <a:endParaRPr lang="en-US" i="1"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4</a:t>
            </a:fld>
            <a:endParaRPr lang="en-US"/>
          </a:p>
        </p:txBody>
      </p:sp>
    </p:spTree>
    <p:extLst>
      <p:ext uri="{BB962C8B-B14F-4D97-AF65-F5344CB8AC3E}">
        <p14:creationId xmlns:p14="http://schemas.microsoft.com/office/powerpoint/2010/main" val="15385262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(2 min)</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Read the quote on the screen. Ask for 1-2 volunteers to come off mute and share what stands out to them about the quote.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Goal setting is meaningful for many reasons. It can fuel our motivation and channel our excitement. It can also channel our efforts when we aren’t sure how to get started. As chapter leaders, setting goals for ourselves helps us set a vision for the impact we want to make in our positions.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40</a:t>
            </a:fld>
            <a:endParaRPr lang="en-US"/>
          </a:p>
        </p:txBody>
      </p:sp>
    </p:spTree>
    <p:extLst>
      <p:ext uri="{BB962C8B-B14F-4D97-AF65-F5344CB8AC3E}">
        <p14:creationId xmlns:p14="http://schemas.microsoft.com/office/powerpoint/2010/main" val="24788397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b="0" i="1" dirty="0">
              <a:solidFill>
                <a:srgbClr val="000000"/>
              </a:solidFill>
              <a:effectLst/>
              <a:latin typeface="Montserrat" panose="00000500000000000000" pitchFamily="2" charset="0"/>
            </a:endParaRPr>
          </a:p>
          <a:p>
            <a:r>
              <a:rPr lang="en-US" sz="1800" b="0" i="1" dirty="0">
                <a:solidFill>
                  <a:srgbClr val="000000"/>
                </a:solidFill>
                <a:effectLst/>
                <a:latin typeface="Montserrat" panose="00000500000000000000" pitchFamily="2" charset="0"/>
              </a:rPr>
              <a:t>In your notes sheet, there are places to set 3 goals: One goal for something you will accomplish in the next 30 days, one goal for something you will accomplish by the end of the current school year, and a final goal for something you will accomplish by the end of your term in office. </a:t>
            </a:r>
            <a:r>
              <a:rPr lang="en-US" sz="1800" b="0" i="0" dirty="0">
                <a:solidFill>
                  <a:srgbClr val="000000"/>
                </a:solidFill>
                <a:effectLst/>
                <a:latin typeface="Montserrat" panose="00000500000000000000" pitchFamily="2" charset="0"/>
              </a:rPr>
              <a:t>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41</a:t>
            </a:fld>
            <a:endParaRPr lang="en-US"/>
          </a:p>
        </p:txBody>
      </p:sp>
    </p:spTree>
    <p:extLst>
      <p:ext uri="{BB962C8B-B14F-4D97-AF65-F5344CB8AC3E}">
        <p14:creationId xmlns:p14="http://schemas.microsoft.com/office/powerpoint/2010/main" val="36284384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For each of these 3 goals, the notes sheet is going to walk you through: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buFont typeface="+mj-lt"/>
              <a:buAutoNum type="arabicPeriod"/>
            </a:pPr>
            <a:r>
              <a:rPr lang="en-US" sz="1800" b="0" i="1" dirty="0">
                <a:solidFill>
                  <a:srgbClr val="000000"/>
                </a:solidFill>
                <a:effectLst/>
                <a:latin typeface="Montserrat" panose="00000500000000000000" pitchFamily="2" charset="0"/>
              </a:rPr>
              <a:t>Writing down what the goal is </a:t>
            </a:r>
            <a:r>
              <a:rPr lang="en-US" sz="1800" b="0" i="0" dirty="0">
                <a:solidFill>
                  <a:srgbClr val="000000"/>
                </a:solidFill>
                <a:effectLst/>
                <a:latin typeface="Montserrat" panose="00000500000000000000" pitchFamily="2" charset="0"/>
              </a:rPr>
              <a:t> </a:t>
            </a:r>
          </a:p>
          <a:p>
            <a:pPr algn="l" rtl="0" fontAlgn="base">
              <a:buFont typeface="+mj-lt"/>
              <a:buAutoNum type="arabicPeriod" startAt="2"/>
            </a:pPr>
            <a:r>
              <a:rPr lang="en-US" sz="1800" b="0" i="1" dirty="0">
                <a:solidFill>
                  <a:srgbClr val="000000"/>
                </a:solidFill>
                <a:effectLst/>
                <a:latin typeface="Montserrat" panose="00000500000000000000" pitchFamily="2" charset="0"/>
              </a:rPr>
              <a:t>Identifying the things you need to do in order to meet this goal </a:t>
            </a:r>
            <a:r>
              <a:rPr lang="en-US" sz="1800" b="0" i="0" dirty="0">
                <a:solidFill>
                  <a:srgbClr val="000000"/>
                </a:solidFill>
                <a:effectLst/>
                <a:latin typeface="Montserrat" panose="00000500000000000000" pitchFamily="2" charset="0"/>
              </a:rPr>
              <a:t> </a:t>
            </a:r>
          </a:p>
          <a:p>
            <a:pPr algn="l" rtl="0" fontAlgn="base">
              <a:buFont typeface="+mj-lt"/>
              <a:buAutoNum type="arabicPeriod" startAt="3"/>
            </a:pPr>
            <a:r>
              <a:rPr lang="en-US" sz="1800" b="0" i="1" dirty="0">
                <a:solidFill>
                  <a:srgbClr val="000000"/>
                </a:solidFill>
                <a:effectLst/>
                <a:latin typeface="Montserrat" panose="00000500000000000000" pitchFamily="2" charset="0"/>
              </a:rPr>
              <a:t>Determine any questions you have that you’ll need to get answered for in order to meet the goal </a:t>
            </a:r>
            <a:r>
              <a:rPr lang="en-US" sz="1800" b="0" i="0" dirty="0">
                <a:solidFill>
                  <a:srgbClr val="000000"/>
                </a:solidFill>
                <a:effectLst/>
                <a:latin typeface="Montserrat" panose="00000500000000000000" pitchFamily="2" charset="0"/>
              </a:rPr>
              <a:t> </a:t>
            </a:r>
          </a:p>
          <a:p>
            <a:pPr algn="l" rtl="0" fontAlgn="base">
              <a:buFont typeface="+mj-lt"/>
              <a:buAutoNum type="arabicPeriod" startAt="4"/>
            </a:pPr>
            <a:r>
              <a:rPr lang="en-US" sz="1800" b="0" i="1" dirty="0">
                <a:solidFill>
                  <a:srgbClr val="000000"/>
                </a:solidFill>
                <a:effectLst/>
                <a:latin typeface="Montserrat" panose="00000500000000000000" pitchFamily="2" charset="0"/>
              </a:rPr>
              <a:t>Write down the names of the people you should collaborate with to reach this goal </a:t>
            </a:r>
            <a:r>
              <a:rPr lang="en-US" sz="1800" b="0" i="0" dirty="0">
                <a:solidFill>
                  <a:srgbClr val="000000"/>
                </a:solidFill>
                <a:effectLst/>
                <a:latin typeface="Montserrat" panose="00000500000000000000" pitchFamily="2" charset="0"/>
              </a:rPr>
              <a:t> </a:t>
            </a: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42</a:t>
            </a:fld>
            <a:endParaRPr lang="en-US"/>
          </a:p>
        </p:txBody>
      </p:sp>
    </p:spTree>
    <p:extLst>
      <p:ext uri="{BB962C8B-B14F-4D97-AF65-F5344CB8AC3E}">
        <p14:creationId xmlns:p14="http://schemas.microsoft.com/office/powerpoint/2010/main" val="291040675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(15 minutes)</a:t>
            </a:r>
          </a:p>
          <a:p>
            <a:pPr algn="l" rtl="0" fontAlgn="base"/>
            <a:endParaRPr lang="en-US" sz="1800" b="0" i="1" dirty="0">
              <a:solidFill>
                <a:srgbClr val="000000"/>
              </a:solidFill>
              <a:effectLst/>
              <a:latin typeface="Montserrat" panose="00000500000000000000" pitchFamily="2" charset="0"/>
            </a:endParaRPr>
          </a:p>
          <a:p>
            <a:pPr algn="l" rtl="0" fontAlgn="base"/>
            <a:r>
              <a:rPr lang="en-US" sz="1800" b="0" i="1" dirty="0">
                <a:solidFill>
                  <a:srgbClr val="000000"/>
                </a:solidFill>
                <a:effectLst/>
                <a:latin typeface="Montserrat" panose="00000500000000000000" pitchFamily="2" charset="0"/>
              </a:rPr>
              <a:t>We will take the next 15 minutes to fill out these note sheets individually. Please work on identifying your 3 goals and answering the questions that accompany them. At the end of our 15 minutes, we will go into our breakout rooms to share and discuss more.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Fac note: Option to play background music during reflection time. You can invite participants to turn their cameras off if they feel more comfortable working in that way.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At the end of the 15 minutes, notify participants that we will now be going back to breakout rooms. Open breakout rooms back up.</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Fac note: Breakout rooms open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43</a:t>
            </a:fld>
            <a:endParaRPr lang="en-US"/>
          </a:p>
        </p:txBody>
      </p:sp>
    </p:spTree>
    <p:extLst>
      <p:ext uri="{BB962C8B-B14F-4D97-AF65-F5344CB8AC3E}">
        <p14:creationId xmlns:p14="http://schemas.microsoft.com/office/powerpoint/2010/main" val="86793147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minutes) </a:t>
            </a:r>
          </a:p>
          <a:p>
            <a:endParaRPr lang="en-US" dirty="0"/>
          </a:p>
          <a:p>
            <a:r>
              <a:rPr lang="en-US" dirty="0"/>
              <a:t>Discussion inside breakout rooms </a:t>
            </a: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44</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(1 minute) </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Welcome participants back to the main room.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As we wrap up our time together today, we want to thank you for your participation and engagement. We hope that during our time today you have learned something, made a new connection, and have some ideas of your next steps forward in meeting your goals in your officer position.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At the end of our program today, you will receive a brief form to complete with feedback on today’s event. Please complete this form so we can offer impactful training events in the future. We’ll show a QR code of that form in just a moment.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45</a:t>
            </a:fld>
            <a:endParaRPr lang="en-US"/>
          </a:p>
        </p:txBody>
      </p:sp>
    </p:spTree>
    <p:extLst>
      <p:ext uri="{BB962C8B-B14F-4D97-AF65-F5344CB8AC3E}">
        <p14:creationId xmlns:p14="http://schemas.microsoft.com/office/powerpoint/2010/main" val="25975651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Today we talked a lot about the things that you will “do” in your officer position. As chapter leaders, sometimes it is easy to get caught up in the to-do lists, calendars, and tasks that come along with our roles. While these things are important to the success of your chapter and our organization, it is also important to stay rooted in who we are in Delta Gamma. One way that we can find this grounding is through ritual. Weaving ritual into our general chapter operations is impactful. Today we are going to close with an informal ritual. This is in the Ritual Handbook titled the Heartbeat ceremony.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Encourage participants to close their eyes, lower their gaze and make themselves comfortable. Encourage participants to put their hand on their chest or find their pulse while they listen to these words:  </a:t>
            </a:r>
            <a:endParaRPr lang="en-US" b="0" i="0" dirty="0">
              <a:solidFill>
                <a:srgbClr val="000000"/>
              </a:solidFill>
              <a:effectLst/>
              <a:latin typeface="Segoe UI" panose="020B0502040204020203" pitchFamily="34" charset="0"/>
            </a:endParaRPr>
          </a:p>
          <a:p>
            <a:endParaRPr lang="en-US" dirty="0"/>
          </a:p>
          <a:p>
            <a:pPr algn="l" rtl="0" fontAlgn="base"/>
            <a:r>
              <a:rPr lang="en-US" sz="1800" b="1" i="0" dirty="0">
                <a:solidFill>
                  <a:srgbClr val="000000"/>
                </a:solidFill>
                <a:effectLst/>
                <a:latin typeface="Montserrat" panose="00000500000000000000" pitchFamily="2" charset="0"/>
              </a:rPr>
              <a:t>Fac note: </a:t>
            </a:r>
            <a:r>
              <a:rPr lang="en-US" sz="1800" b="0" i="0" dirty="0">
                <a:solidFill>
                  <a:srgbClr val="000000"/>
                </a:solidFill>
                <a:effectLst/>
                <a:latin typeface="Montserrat" panose="00000500000000000000" pitchFamily="2" charset="0"/>
              </a:rPr>
              <a:t>copied below is the informal ritual reading: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Among many other things, we equate the heart with life, love and happiness. Within a human, the ideal heart would be strong, healthy and able to pump plenty of blood through the body. Our heart is essential to our life. If it failed, we would die and if it skipped a beat, we would be weakened and lose some of our momentum.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Each one of you is like a heart to Delta Gamma, since you, as members, bring life to your chapter. Your energy and enthusiasm is critical because it is the “blood” that keeps the chapter going. If one of you “skips a beat” by not participating, your group is weakened, and loses a bit of its momentum. And, of course, if we did not have any of you, Delta Gamma would completely cease to exist.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If you or I were a doctor checking a patient, we would want to hear a strong heartbeat. The way a person ensures this strong beat is to nourish the heart and keep it in good shape though diet and exercise. Just as you maintain your human hearts, so too, you must keep your DG hearts in shape by putting all of your talents, enthusiasm and wonderful personalities to use.  Delta Gamma is only as strong as the “hearts” that support it. All of the ingredients are here to ensure the healthy heartbeat of your chapter — each and every one of YOU! If you, as individuals are healthy hearts full of life, love and happiness, then so too, will be Delta Gamma.</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As CMT members, you should remember your importance to your chapter and to the overall Fraternity. Every time you do something to fulfill your officer role, you are making the “heartbeat” of Delta Gamma stronger. Trust in your ability, know you are valued, and remember that you are making a difference.</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46</a:t>
            </a:fld>
            <a:endParaRPr lang="en-US"/>
          </a:p>
        </p:txBody>
      </p:sp>
    </p:spTree>
    <p:extLst>
      <p:ext uri="{BB962C8B-B14F-4D97-AF65-F5344CB8AC3E}">
        <p14:creationId xmlns:p14="http://schemas.microsoft.com/office/powerpoint/2010/main" val="280069021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Thank participants for their attendance and engagement at CLC 2024! Share the QR code on the screen is the feedback form that will also be sent to them via email.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Dismiss participants and stay on the line for any lingering questions.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47</a:t>
            </a:fld>
            <a:endParaRPr lang="en-US"/>
          </a:p>
        </p:txBody>
      </p:sp>
    </p:spTree>
    <p:extLst>
      <p:ext uri="{BB962C8B-B14F-4D97-AF65-F5344CB8AC3E}">
        <p14:creationId xmlns:p14="http://schemas.microsoft.com/office/powerpoint/2010/main" val="4056377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minutes) </a:t>
            </a:r>
          </a:p>
          <a:p>
            <a:endParaRPr lang="en-US" dirty="0"/>
          </a:p>
          <a:p>
            <a:r>
              <a:rPr lang="en-US" i="1" dirty="0"/>
              <a:t>Like in most things, we will get as much out of this CLC experience as we put into it. Here are some ways that you can maximize your experience attending CLC today: </a:t>
            </a:r>
          </a:p>
          <a:p>
            <a:pPr marL="171450" indent="-171450">
              <a:buFont typeface="Arial" panose="020B0604020202020204" pitchFamily="34" charset="0"/>
              <a:buChar char="•"/>
            </a:pPr>
            <a:r>
              <a:rPr lang="en-US" i="1" dirty="0"/>
              <a:t>Be sure that you are physically located in an environment that is productive to your learning with few distractions </a:t>
            </a:r>
          </a:p>
          <a:p>
            <a:pPr marL="171450" indent="-171450">
              <a:buFont typeface="Arial" panose="020B0604020202020204" pitchFamily="34" charset="0"/>
              <a:buChar char="•"/>
            </a:pPr>
            <a:r>
              <a:rPr lang="en-US" i="1" dirty="0"/>
              <a:t>Please do your best to keep your camera on for as much of today’s programming as you are able to </a:t>
            </a:r>
          </a:p>
          <a:p>
            <a:pPr marL="171450" indent="-171450">
              <a:buFont typeface="Arial" panose="020B0604020202020204" pitchFamily="34" charset="0"/>
              <a:buChar char="•"/>
            </a:pPr>
            <a:r>
              <a:rPr lang="en-US" i="1" dirty="0"/>
              <a:t>Utilize the chat feature when your facilitator prompts you and when you have questions </a:t>
            </a:r>
          </a:p>
          <a:p>
            <a:pPr marL="171450" indent="-171450">
              <a:buFont typeface="Arial" panose="020B0604020202020204" pitchFamily="34" charset="0"/>
              <a:buChar char="•"/>
            </a:pPr>
            <a:r>
              <a:rPr lang="en-US" i="1" dirty="0"/>
              <a:t>This time is yours – be ready to ask questions and share ideas with each other </a:t>
            </a:r>
          </a:p>
          <a:p>
            <a:pPr marL="171450" indent="-171450">
              <a:buFont typeface="Arial" panose="020B0604020202020204" pitchFamily="34" charset="0"/>
              <a:buChar char="•"/>
            </a:pPr>
            <a:r>
              <a:rPr lang="en-US" i="1" dirty="0"/>
              <a:t>Be sure you have the CLC worksheets available and/or have somewhere else to take notes </a:t>
            </a:r>
          </a:p>
          <a:p>
            <a:pPr marL="628650" lvl="1" indent="-171450">
              <a:buFont typeface="Arial" panose="020B0604020202020204" pitchFamily="34" charset="0"/>
              <a:buChar char="•"/>
            </a:pPr>
            <a:r>
              <a:rPr lang="en-US" i="0" dirty="0">
                <a:highlight>
                  <a:srgbClr val="FFFF00"/>
                </a:highlight>
              </a:rPr>
              <a:t>Fac note: </a:t>
            </a:r>
            <a:r>
              <a:rPr lang="en-US" i="0" dirty="0"/>
              <a:t>share link in chat: </a:t>
            </a:r>
          </a:p>
          <a:p>
            <a:pPr marL="171450" lvl="0" indent="-171450">
              <a:buFont typeface="Arial" panose="020B0604020202020204" pitchFamily="34" charset="0"/>
              <a:buChar char="•"/>
            </a:pPr>
            <a:r>
              <a:rPr lang="en-US" i="1" dirty="0"/>
              <a:t>Lastly, one of the most valuable things we gain from Delta Gamma events is the opportunity to connect with each other. Today you will have lots of opportunity to meet someone new. Take advantage of those opportunities! </a:t>
            </a:r>
          </a:p>
        </p:txBody>
      </p:sp>
      <p:sp>
        <p:nvSpPr>
          <p:cNvPr id="4" name="Slide Number Placeholder 3"/>
          <p:cNvSpPr>
            <a:spLocks noGrp="1"/>
          </p:cNvSpPr>
          <p:nvPr>
            <p:ph type="sldNum" sz="quarter" idx="5"/>
          </p:nvPr>
        </p:nvSpPr>
        <p:spPr/>
        <p:txBody>
          <a:bodyPr/>
          <a:lstStyle/>
          <a:p>
            <a:fld id="{E56D7494-F31E-4597-B942-BF8D4C2650B1}" type="slidenum">
              <a:rPr lang="en-US" smtClean="0"/>
              <a:t>5</a:t>
            </a:fld>
            <a:endParaRPr lang="en-US"/>
          </a:p>
        </p:txBody>
      </p:sp>
    </p:spTree>
    <p:extLst>
      <p:ext uri="{BB962C8B-B14F-4D97-AF65-F5344CB8AC3E}">
        <p14:creationId xmlns:p14="http://schemas.microsoft.com/office/powerpoint/2010/main" val="4146428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minutes) </a:t>
            </a:r>
          </a:p>
          <a:p>
            <a:endParaRPr lang="en-US" dirty="0"/>
          </a:p>
          <a:p>
            <a:r>
              <a:rPr lang="en-US" i="1" dirty="0"/>
              <a:t>We are going to practice entering our breakout rooms and do some quick introductions. We will open breakout rooms now – please select to enter your assigned small group room. </a:t>
            </a:r>
          </a:p>
          <a:p>
            <a:endParaRPr lang="en-US" i="1" dirty="0"/>
          </a:p>
          <a:p>
            <a:r>
              <a:rPr lang="en-US" i="0" dirty="0"/>
              <a:t>Fac Note: Staff will assist in opening </a:t>
            </a:r>
            <a:r>
              <a:rPr lang="en-US" i="0"/>
              <a:t>breakout rooms. </a:t>
            </a:r>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 </a:t>
            </a:r>
          </a:p>
          <a:p>
            <a:endParaRPr lang="en-US" dirty="0"/>
          </a:p>
          <a:p>
            <a:r>
              <a:rPr lang="en-US" i="1" dirty="0"/>
              <a:t>We are going to start our time together by discussing the newly improved Fraternity Standards. Raise your hand or give me a Zoom reaction if you have heard of the Fraternity Standards before? </a:t>
            </a:r>
          </a:p>
        </p:txBody>
      </p:sp>
      <p:sp>
        <p:nvSpPr>
          <p:cNvPr id="4" name="Slide Number Placeholder 3"/>
          <p:cNvSpPr>
            <a:spLocks noGrp="1"/>
          </p:cNvSpPr>
          <p:nvPr>
            <p:ph type="sldNum" sz="quarter" idx="5"/>
          </p:nvPr>
        </p:nvSpPr>
        <p:spPr/>
        <p:txBody>
          <a:bodyPr/>
          <a:lstStyle/>
          <a:p>
            <a:fld id="{E56D7494-F31E-4597-B942-BF8D4C2650B1}" type="slidenum">
              <a:rPr lang="en-US" smtClean="0"/>
              <a:t>7</a:t>
            </a:fld>
            <a:endParaRPr lang="en-US"/>
          </a:p>
        </p:txBody>
      </p:sp>
    </p:spTree>
    <p:extLst>
      <p:ext uri="{BB962C8B-B14F-4D97-AF65-F5344CB8AC3E}">
        <p14:creationId xmlns:p14="http://schemas.microsoft.com/office/powerpoint/2010/main" val="41169515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We are lucky because we live in a world with maps to tell us where to go are almost always available. If you need to go somewhere new, you probably put the location in your phone so you can walk or drive there. Maps tell us exactly what we need to do in order to arrive at our destination. On the flip side, if you were trying to get somewhere that you haven’t been before without a map – chances are pretty high you would get lost along the way. You might get there eventually, but it would probably take longer and get pretty frustrating. </a:t>
            </a:r>
          </a:p>
          <a:p>
            <a:endParaRPr lang="en-US" i="1" dirty="0"/>
          </a:p>
          <a:p>
            <a:r>
              <a:rPr lang="en-US" i="1" dirty="0"/>
              <a:t>The Fraternity Standards are our map for Delta Gamma chapter success. They provide the steps and guide to outline what is expected of all collegiate chapters to align with Article II and Delta Gamma policies and procedures. We are starting our training together talking about Fraternity Standards because it would be silly to have you start your journey in your officer position without giving you the map first. </a:t>
            </a:r>
          </a:p>
        </p:txBody>
      </p:sp>
      <p:sp>
        <p:nvSpPr>
          <p:cNvPr id="4" name="Slide Number Placeholder 3"/>
          <p:cNvSpPr>
            <a:spLocks noGrp="1"/>
          </p:cNvSpPr>
          <p:nvPr>
            <p:ph type="sldNum" sz="quarter" idx="5"/>
          </p:nvPr>
        </p:nvSpPr>
        <p:spPr/>
        <p:txBody>
          <a:bodyPr/>
          <a:lstStyle/>
          <a:p>
            <a:fld id="{E56D7494-F31E-4597-B942-BF8D4C2650B1}" type="slidenum">
              <a:rPr lang="en-US" smtClean="0"/>
              <a:t>8</a:t>
            </a:fld>
            <a:endParaRPr lang="en-US"/>
          </a:p>
        </p:txBody>
      </p:sp>
    </p:spTree>
    <p:extLst>
      <p:ext uri="{BB962C8B-B14F-4D97-AF65-F5344CB8AC3E}">
        <p14:creationId xmlns:p14="http://schemas.microsoft.com/office/powerpoint/2010/main" val="606278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(2 minutes) </a:t>
            </a:r>
          </a:p>
          <a:p>
            <a:endParaRPr lang="en-US" sz="1800" b="0" i="1" u="none" strike="noStrike" dirty="0">
              <a:solidFill>
                <a:srgbClr val="000000"/>
              </a:solidFill>
              <a:effectLst/>
              <a:latin typeface="Calibri" panose="020F0502020204030204" pitchFamily="34" charset="0"/>
            </a:endParaRPr>
          </a:p>
          <a:p>
            <a:r>
              <a:rPr lang="en-US" sz="1800" b="0" i="1" u="none" strike="noStrike" dirty="0">
                <a:solidFill>
                  <a:srgbClr val="000000"/>
                </a:solidFill>
                <a:effectLst/>
                <a:latin typeface="Calibri" panose="020F0502020204030204" pitchFamily="34" charset="0"/>
              </a:rPr>
              <a:t>The Fraternity Standards for collegiate chapters are intended to identify chapter expectations that align with Article II and serve as a guiding tool for evaluating chapter success. Performance related to these standards will determine chapter status, support and awards. Chapters will be formally evaluated annually, with informal rolling evaluations and checkpoints to be conducted throughout the year to allow chapter officers an opportunity to intentionally design their goals and action plans while also working to do good. The standards are categorized into seven areas of the chapter, as described on the next slide.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9</a:t>
            </a:fld>
            <a:endParaRPr lang="en-US"/>
          </a:p>
        </p:txBody>
      </p:sp>
    </p:spTree>
    <p:extLst>
      <p:ext uri="{BB962C8B-B14F-4D97-AF65-F5344CB8AC3E}">
        <p14:creationId xmlns:p14="http://schemas.microsoft.com/office/powerpoint/2010/main" val="3311073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E46ABC3-579F-48EC-A83A-B70061331252}"/>
              </a:ext>
            </a:extLst>
          </p:cNvPr>
          <p:cNvSpPr>
            <a:spLocks noGrp="1"/>
          </p:cNvSpPr>
          <p:nvPr>
            <p:ph type="body" sz="quarter" idx="10" hasCustomPrompt="1"/>
          </p:nvPr>
        </p:nvSpPr>
        <p:spPr>
          <a:xfrm>
            <a:off x="304800" y="609600"/>
            <a:ext cx="2336800" cy="381000"/>
          </a:xfrm>
          <a:prstGeom prst="rect">
            <a:avLst/>
          </a:prstGeom>
        </p:spPr>
        <p:txBody>
          <a:bodyPr/>
          <a:lstStyle>
            <a:lvl1pPr algn="l">
              <a:defRPr sz="2200" b="1" i="0" cap="none" baseline="0">
                <a:solidFill>
                  <a:srgbClr val="0D2C6C"/>
                </a:solidFill>
                <a:latin typeface="TROPILINE-EXTRABOLD" pitchFamily="2" charset="77"/>
              </a:defRPr>
            </a:lvl1pPr>
            <a:lvl2pPr marL="0" algn="l">
              <a:defRPr sz="1200" b="0">
                <a:solidFill>
                  <a:srgbClr val="B78D4D"/>
                </a:solidFill>
              </a:defRPr>
            </a:lvl2pPr>
          </a:lstStyle>
          <a:p>
            <a:pPr lvl="0"/>
            <a:r>
              <a:rPr lang="en-US" dirty="0"/>
              <a:t>Heading</a:t>
            </a:r>
          </a:p>
          <a:p>
            <a:pPr lvl="1"/>
            <a:r>
              <a:rPr lang="en-US" dirty="0"/>
              <a:t>Subheading</a:t>
            </a:r>
          </a:p>
        </p:txBody>
      </p:sp>
    </p:spTree>
    <p:extLst>
      <p:ext uri="{BB962C8B-B14F-4D97-AF65-F5344CB8AC3E}">
        <p14:creationId xmlns:p14="http://schemas.microsoft.com/office/powerpoint/2010/main" val="170244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40139DE-8F41-34EF-77E2-2125051FB84A}"/>
              </a:ext>
            </a:extLst>
          </p:cNvPr>
          <p:cNvSpPr>
            <a:spLocks noGrp="1"/>
          </p:cNvSpPr>
          <p:nvPr>
            <p:ph type="body" sz="quarter" idx="12"/>
          </p:nvPr>
        </p:nvSpPr>
        <p:spPr>
          <a:xfrm>
            <a:off x="381000" y="762000"/>
            <a:ext cx="4114800" cy="1371600"/>
          </a:xfrm>
          <a:prstGeom prst="rect">
            <a:avLst/>
          </a:prstGeom>
        </p:spPr>
        <p:txBody>
          <a:bodyPr/>
          <a:lstStyle>
            <a:lvl1pPr>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90D9CCCC-9142-4D32-A6E8-79853A51A716}"/>
              </a:ext>
            </a:extLst>
          </p:cNvPr>
          <p:cNvSpPr>
            <a:spLocks noGrp="1"/>
          </p:cNvSpPr>
          <p:nvPr>
            <p:ph sz="quarter" idx="10" hasCustomPrompt="1"/>
          </p:nvPr>
        </p:nvSpPr>
        <p:spPr>
          <a:xfrm>
            <a:off x="381000" y="304801"/>
            <a:ext cx="4114800" cy="304800"/>
          </a:xfrm>
          <a:prstGeom prst="rect">
            <a:avLst/>
          </a:prstGeom>
        </p:spPr>
        <p:txBody>
          <a:bodyPr/>
          <a:lstStyle>
            <a:lvl1pPr>
              <a:defRPr sz="1600" b="1">
                <a:solidFill>
                  <a:schemeClr val="bg1"/>
                </a:solidFill>
                <a:latin typeface="+mj-lt"/>
              </a:defRPr>
            </a:lvl1pPr>
            <a:lvl2pPr marL="0" algn="l">
              <a:defRPr sz="1400" b="1">
                <a:solidFill>
                  <a:srgbClr val="B78D4D"/>
                </a:solidFill>
              </a:defRPr>
            </a:lvl2pPr>
            <a:lvl3pPr>
              <a:defRPr sz="1333">
                <a:latin typeface="+mn-lt"/>
              </a:defRPr>
            </a:lvl3pPr>
          </a:lstStyle>
          <a:p>
            <a:pPr lvl="0"/>
            <a:r>
              <a:rPr lang="en-US" dirty="0"/>
              <a:t>Heading</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bodyStyle>
    <p:other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838200"/>
            <a:ext cx="2336800" cy="381000"/>
          </a:xfrm>
        </p:spPr>
        <p:txBody>
          <a:bodyPr/>
          <a:lstStyle/>
          <a:p>
            <a:r>
              <a:rPr lang="en-US" dirty="0"/>
              <a:t>Welcome to CLC 2024! </a:t>
            </a:r>
          </a:p>
        </p:txBody>
      </p:sp>
    </p:spTree>
    <p:extLst>
      <p:ext uri="{BB962C8B-B14F-4D97-AF65-F5344CB8AC3E}">
        <p14:creationId xmlns:p14="http://schemas.microsoft.com/office/powerpoint/2010/main" val="3462858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65A42CB-C503-5FA6-18FD-1330A821A167}"/>
              </a:ext>
            </a:extLst>
          </p:cNvPr>
          <p:cNvSpPr>
            <a:spLocks noGrp="1"/>
          </p:cNvSpPr>
          <p:nvPr>
            <p:ph type="body" sz="quarter" idx="12"/>
          </p:nvPr>
        </p:nvSpPr>
        <p:spPr/>
        <p:txBody>
          <a:bodyPr/>
          <a:lstStyle/>
          <a:p>
            <a:pPr marL="228600" indent="-228600">
              <a:buFont typeface="+mj-lt"/>
              <a:buAutoNum type="arabicPeriod"/>
            </a:pPr>
            <a:r>
              <a:rPr lang="en-US" dirty="0"/>
              <a:t>Operations </a:t>
            </a:r>
          </a:p>
          <a:p>
            <a:pPr marL="228600" indent="-228600">
              <a:buFont typeface="+mj-lt"/>
              <a:buAutoNum type="arabicPeriod"/>
            </a:pPr>
            <a:r>
              <a:rPr lang="en-US" dirty="0"/>
              <a:t>Community </a:t>
            </a:r>
          </a:p>
          <a:p>
            <a:pPr marL="228600" indent="-228600">
              <a:buFont typeface="+mj-lt"/>
              <a:buAutoNum type="arabicPeriod"/>
            </a:pPr>
            <a:r>
              <a:rPr lang="en-US" dirty="0"/>
              <a:t>Chapter Culture </a:t>
            </a:r>
          </a:p>
          <a:p>
            <a:pPr marL="228600" indent="-228600">
              <a:buFont typeface="+mj-lt"/>
              <a:buAutoNum type="arabicPeriod"/>
            </a:pPr>
            <a:r>
              <a:rPr lang="en-US" dirty="0"/>
              <a:t>Honor Board </a:t>
            </a:r>
          </a:p>
          <a:p>
            <a:pPr marL="228600" indent="-228600">
              <a:buFont typeface="+mj-lt"/>
              <a:buAutoNum type="arabicPeriod"/>
            </a:pPr>
            <a:r>
              <a:rPr lang="en-US" dirty="0"/>
              <a:t>Recruitment </a:t>
            </a:r>
          </a:p>
          <a:p>
            <a:pPr marL="228600" indent="-228600">
              <a:buFont typeface="+mj-lt"/>
              <a:buAutoNum type="arabicPeriod"/>
            </a:pPr>
            <a:r>
              <a:rPr lang="en-US" dirty="0"/>
              <a:t>Finance </a:t>
            </a:r>
          </a:p>
          <a:p>
            <a:pPr marL="228600" indent="-228600">
              <a:buFont typeface="+mj-lt"/>
              <a:buAutoNum type="arabicPeriod"/>
            </a:pPr>
            <a:r>
              <a:rPr lang="en-US" dirty="0"/>
              <a:t>Health, Well-being, &amp; Member Safety </a:t>
            </a:r>
          </a:p>
        </p:txBody>
      </p:sp>
      <p:sp>
        <p:nvSpPr>
          <p:cNvPr id="3" name="Content Placeholder 2">
            <a:extLst>
              <a:ext uri="{FF2B5EF4-FFF2-40B4-BE49-F238E27FC236}">
                <a16:creationId xmlns:a16="http://schemas.microsoft.com/office/drawing/2014/main" id="{FB3DCAE0-1A10-021D-2E1C-366D04043A26}"/>
              </a:ext>
            </a:extLst>
          </p:cNvPr>
          <p:cNvSpPr>
            <a:spLocks noGrp="1"/>
          </p:cNvSpPr>
          <p:nvPr>
            <p:ph sz="quarter" idx="10"/>
          </p:nvPr>
        </p:nvSpPr>
        <p:spPr/>
        <p:txBody>
          <a:bodyPr/>
          <a:lstStyle/>
          <a:p>
            <a:r>
              <a:rPr lang="en-US" dirty="0"/>
              <a:t>Fraternity Standards </a:t>
            </a:r>
          </a:p>
        </p:txBody>
      </p:sp>
    </p:spTree>
    <p:extLst>
      <p:ext uri="{BB962C8B-B14F-4D97-AF65-F5344CB8AC3E}">
        <p14:creationId xmlns:p14="http://schemas.microsoft.com/office/powerpoint/2010/main" val="2920312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AC51921-164B-44A6-373F-5B24272CBA38}"/>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CDC reports </a:t>
            </a:r>
          </a:p>
          <a:p>
            <a:pPr marL="171450" indent="-171450">
              <a:buFont typeface="Arial" panose="020B0604020202020204" pitchFamily="34" charset="0"/>
              <a:buChar char="•"/>
            </a:pPr>
            <a:r>
              <a:rPr lang="en-US" dirty="0"/>
              <a:t>Patricia Peterson Danielson (PPD) award </a:t>
            </a:r>
          </a:p>
          <a:p>
            <a:pPr marL="171450" indent="-171450">
              <a:buFont typeface="Arial" panose="020B0604020202020204" pitchFamily="34" charset="0"/>
              <a:buChar char="•"/>
            </a:pPr>
            <a:r>
              <a:rPr lang="en-US" dirty="0"/>
              <a:t>Status evaluations/elevations </a:t>
            </a:r>
          </a:p>
          <a:p>
            <a:pPr marL="171450" indent="-171450">
              <a:buFont typeface="Arial" panose="020B0604020202020204" pitchFamily="34" charset="0"/>
              <a:buChar char="•"/>
            </a:pPr>
            <a:r>
              <a:rPr lang="en-US" dirty="0"/>
              <a:t>Seating at Convention </a:t>
            </a:r>
          </a:p>
          <a:p>
            <a:pPr marL="171450" indent="-171450">
              <a:buFont typeface="Arial" panose="020B0604020202020204" pitchFamily="34" charset="0"/>
              <a:buChar char="•"/>
            </a:pPr>
            <a:r>
              <a:rPr lang="en-US" dirty="0"/>
              <a:t>Chapter goal setting</a:t>
            </a:r>
          </a:p>
        </p:txBody>
      </p:sp>
      <p:sp>
        <p:nvSpPr>
          <p:cNvPr id="3" name="Content Placeholder 2">
            <a:extLst>
              <a:ext uri="{FF2B5EF4-FFF2-40B4-BE49-F238E27FC236}">
                <a16:creationId xmlns:a16="http://schemas.microsoft.com/office/drawing/2014/main" id="{ED5D800B-3389-EA6D-9737-3C7A82A92245}"/>
              </a:ext>
            </a:extLst>
          </p:cNvPr>
          <p:cNvSpPr>
            <a:spLocks noGrp="1"/>
          </p:cNvSpPr>
          <p:nvPr>
            <p:ph sz="quarter" idx="10"/>
          </p:nvPr>
        </p:nvSpPr>
        <p:spPr/>
        <p:txBody>
          <a:bodyPr/>
          <a:lstStyle/>
          <a:p>
            <a:r>
              <a:rPr lang="en-US" dirty="0"/>
              <a:t>Fraternity Standards will be used in… </a:t>
            </a:r>
          </a:p>
        </p:txBody>
      </p:sp>
    </p:spTree>
    <p:extLst>
      <p:ext uri="{BB962C8B-B14F-4D97-AF65-F5344CB8AC3E}">
        <p14:creationId xmlns:p14="http://schemas.microsoft.com/office/powerpoint/2010/main" val="3946559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CDFFEC-4C3D-5020-F6BA-15D0741D6178}"/>
              </a:ext>
            </a:extLst>
          </p:cNvPr>
          <p:cNvSpPr>
            <a:spLocks noGrp="1"/>
          </p:cNvSpPr>
          <p:nvPr>
            <p:ph type="body" sz="quarter" idx="12"/>
          </p:nvPr>
        </p:nvSpPr>
        <p:spPr/>
        <p:txBody>
          <a:bodyPr/>
          <a:lstStyle/>
          <a:p>
            <a:endParaRPr lang="en-US" dirty="0"/>
          </a:p>
        </p:txBody>
      </p:sp>
      <p:pic>
        <p:nvPicPr>
          <p:cNvPr id="5" name="Picture 4" descr="A group of women posing for a photo&#10;&#10;Description automatically generated">
            <a:extLst>
              <a:ext uri="{FF2B5EF4-FFF2-40B4-BE49-F238E27FC236}">
                <a16:creationId xmlns:a16="http://schemas.microsoft.com/office/drawing/2014/main" id="{DDD9F29C-AFDA-93CB-E7D1-50A6BED8CD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57200"/>
            <a:ext cx="4859215" cy="3287192"/>
          </a:xfrm>
          <a:prstGeom prst="rect">
            <a:avLst/>
          </a:prstGeom>
        </p:spPr>
      </p:pic>
      <p:sp>
        <p:nvSpPr>
          <p:cNvPr id="3" name="Content Placeholder 2">
            <a:extLst>
              <a:ext uri="{FF2B5EF4-FFF2-40B4-BE49-F238E27FC236}">
                <a16:creationId xmlns:a16="http://schemas.microsoft.com/office/drawing/2014/main" id="{3E455B25-0F6F-D3A2-A4A5-E472752CC3F9}"/>
              </a:ext>
            </a:extLst>
          </p:cNvPr>
          <p:cNvSpPr>
            <a:spLocks noGrp="1"/>
          </p:cNvSpPr>
          <p:nvPr>
            <p:ph sz="quarter" idx="10"/>
          </p:nvPr>
        </p:nvSpPr>
        <p:spPr>
          <a:xfrm>
            <a:off x="0" y="228600"/>
            <a:ext cx="3352800" cy="304800"/>
          </a:xfrm>
          <a:solidFill>
            <a:srgbClr val="B78D4D"/>
          </a:solidFill>
        </p:spPr>
        <p:txBody>
          <a:bodyPr/>
          <a:lstStyle/>
          <a:p>
            <a:r>
              <a:rPr lang="en-US" dirty="0"/>
              <a:t>What does this mean for YOU? </a:t>
            </a:r>
          </a:p>
        </p:txBody>
      </p:sp>
    </p:spTree>
    <p:extLst>
      <p:ext uri="{BB962C8B-B14F-4D97-AF65-F5344CB8AC3E}">
        <p14:creationId xmlns:p14="http://schemas.microsoft.com/office/powerpoint/2010/main" val="743990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Reflection &amp; Breakout Rooms</a:t>
            </a:r>
          </a:p>
        </p:txBody>
      </p:sp>
    </p:spTree>
    <p:extLst>
      <p:ext uri="{BB962C8B-B14F-4D97-AF65-F5344CB8AC3E}">
        <p14:creationId xmlns:p14="http://schemas.microsoft.com/office/powerpoint/2010/main" val="8634716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762000"/>
            <a:ext cx="2336800" cy="381000"/>
          </a:xfrm>
        </p:spPr>
        <p:txBody>
          <a:bodyPr/>
          <a:lstStyle/>
          <a:p>
            <a:r>
              <a:rPr lang="en-US" dirty="0"/>
              <a:t>Scenario Practice </a:t>
            </a:r>
          </a:p>
        </p:txBody>
      </p:sp>
    </p:spTree>
    <p:extLst>
      <p:ext uri="{BB962C8B-B14F-4D97-AF65-F5344CB8AC3E}">
        <p14:creationId xmlns:p14="http://schemas.microsoft.com/office/powerpoint/2010/main" val="726286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r>
              <a:rPr lang="en-US" sz="1200" dirty="0">
                <a:effectLst/>
                <a:latin typeface="Montserrat" panose="00000500000000000000" pitchFamily="2" charset="0"/>
                <a:ea typeface="Calibri" panose="020F0502020204030204" pitchFamily="34" charset="0"/>
                <a:cs typeface="EB Garamond" panose="00000500000000000000" pitchFamily="2" charset="0"/>
              </a:rPr>
              <a:t>This year, CMT made a goal to improve the chapter’s perception of Honor Board. What steps do you take to achieve this? Ho can you involve other members of Honor Board? How can you involve other officers or committees? How can you involve the chapter?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2973413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#1</a:t>
            </a:r>
          </a:p>
        </p:txBody>
      </p:sp>
    </p:spTree>
    <p:extLst>
      <p:ext uri="{BB962C8B-B14F-4D97-AF65-F5344CB8AC3E}">
        <p14:creationId xmlns:p14="http://schemas.microsoft.com/office/powerpoint/2010/main" val="39056750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r>
              <a:rPr lang="en-US" sz="1200" dirty="0">
                <a:effectLst/>
                <a:latin typeface="Montserrat" panose="00000500000000000000" pitchFamily="2" charset="0"/>
                <a:ea typeface="Calibri" panose="020F0502020204030204" pitchFamily="34" charset="0"/>
                <a:cs typeface="EB Garamond" panose="00000500000000000000" pitchFamily="2" charset="0"/>
              </a:rPr>
              <a:t>This year, CMT made a goal to improve the chapter’s perception of Honor Board. What steps do you take to achieve this? Ho can you involve other members of Honor Board? How can you involve other officers or committees? How can you involve the chapter?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526553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Plan a mock Honor Board hearing </a:t>
            </a:r>
          </a:p>
          <a:p>
            <a:pPr marL="171450" indent="-171450">
              <a:buFont typeface="Arial" panose="020B0604020202020204" pitchFamily="34" charset="0"/>
              <a:buChar char="•"/>
            </a:pPr>
            <a:r>
              <a:rPr lang="en-US" dirty="0"/>
              <a:t>Have a rotating schedule for new members/members to check in with HB </a:t>
            </a:r>
          </a:p>
          <a:p>
            <a:pPr marL="171450" indent="-171450">
              <a:buFont typeface="Arial" panose="020B0604020202020204" pitchFamily="34" charset="0"/>
              <a:buChar char="•"/>
            </a:pPr>
            <a:r>
              <a:rPr lang="en-US" dirty="0"/>
              <a:t>Collaborate with other officers and committees </a:t>
            </a:r>
          </a:p>
          <a:p>
            <a:pPr marL="171450" indent="-171450">
              <a:buFont typeface="Arial" panose="020B0604020202020204" pitchFamily="34" charset="0"/>
              <a:buChar char="•"/>
            </a:pPr>
            <a:r>
              <a:rPr lang="en-US" dirty="0"/>
              <a:t>Identify areas for chapter improvement and gaps in member experience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#1 | Responses </a:t>
            </a:r>
          </a:p>
        </p:txBody>
      </p:sp>
    </p:spTree>
    <p:extLst>
      <p:ext uri="{BB962C8B-B14F-4D97-AF65-F5344CB8AC3E}">
        <p14:creationId xmlns:p14="http://schemas.microsoft.com/office/powerpoint/2010/main" val="18380128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a:lstStyle/>
          <a:p>
            <a:r>
              <a:rPr lang="en-US" sz="1200" dirty="0">
                <a:effectLst/>
                <a:latin typeface="Montserrat" panose="00000500000000000000" pitchFamily="2" charset="0"/>
                <a:ea typeface="Times New Roman" panose="02020603050405020304" pitchFamily="18" charset="0"/>
                <a:cs typeface="EB Garamond" panose="00000500000000000000" pitchFamily="2" charset="0"/>
              </a:rPr>
              <a:t>Your chapter is struggling with confidentiality surrounding Honor Board. SORs are being filed accordingly, but it only seems to be making morale lower. What do you do? How do you address this with Honor Board? With the chapter? </a:t>
            </a:r>
            <a:endParaRPr lang="en-US" sz="900"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1467881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12-1:00pm ET: Welcome &amp; Opening </a:t>
            </a:r>
          </a:p>
          <a:p>
            <a:pPr marL="171450" indent="-171450">
              <a:buFont typeface="Arial" panose="020B0604020202020204" pitchFamily="34" charset="0"/>
              <a:buChar char="•"/>
            </a:pPr>
            <a:r>
              <a:rPr lang="en-US" dirty="0"/>
              <a:t>1:00-2:20pm ET: Scenario Practice </a:t>
            </a:r>
          </a:p>
          <a:p>
            <a:pPr marL="171450" indent="-171450">
              <a:buFont typeface="Arial" panose="020B0604020202020204" pitchFamily="34" charset="0"/>
              <a:buChar char="•"/>
            </a:pPr>
            <a:r>
              <a:rPr lang="en-US" dirty="0"/>
              <a:t>2:20-2:35pm ET: Break </a:t>
            </a:r>
          </a:p>
          <a:p>
            <a:pPr marL="171450" indent="-171450">
              <a:buFont typeface="Arial" panose="020B0604020202020204" pitchFamily="34" charset="0"/>
              <a:buChar char="•"/>
            </a:pPr>
            <a:r>
              <a:rPr lang="en-US" dirty="0"/>
              <a:t>2:35-3:15pm: Networking &amp; Idea Sharing </a:t>
            </a:r>
          </a:p>
          <a:p>
            <a:pPr marL="171450" indent="-171450">
              <a:buFont typeface="Arial" panose="020B0604020202020204" pitchFamily="34" charset="0"/>
              <a:buChar char="•"/>
            </a:pPr>
            <a:r>
              <a:rPr lang="en-US" dirty="0"/>
              <a:t>3:15-4:00pm: Goal Setting &amp; Closing </a:t>
            </a:r>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Today’s Agenda </a:t>
            </a:r>
          </a:p>
        </p:txBody>
      </p:sp>
    </p:spTree>
    <p:extLst>
      <p:ext uri="{BB962C8B-B14F-4D97-AF65-F5344CB8AC3E}">
        <p14:creationId xmlns:p14="http://schemas.microsoft.com/office/powerpoint/2010/main" val="3519036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#2</a:t>
            </a:r>
          </a:p>
        </p:txBody>
      </p:sp>
    </p:spTree>
    <p:extLst>
      <p:ext uri="{BB962C8B-B14F-4D97-AF65-F5344CB8AC3E}">
        <p14:creationId xmlns:p14="http://schemas.microsoft.com/office/powerpoint/2010/main" val="39562210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a:lstStyle/>
          <a:p>
            <a:r>
              <a:rPr lang="en-US" sz="1200" dirty="0">
                <a:effectLst/>
                <a:latin typeface="Montserrat" panose="00000500000000000000" pitchFamily="2" charset="0"/>
                <a:ea typeface="Times New Roman" panose="02020603050405020304" pitchFamily="18" charset="0"/>
                <a:cs typeface="EB Garamond" panose="00000500000000000000" pitchFamily="2" charset="0"/>
              </a:rPr>
              <a:t>Your chapter is struggling with confidentiality surrounding Honor Board. SORs are being filed accordingly, but it only seems to be making morale lower. What do you do? How do you address this with Honor Board? With the chapter? </a:t>
            </a:r>
            <a:endParaRPr lang="en-US" sz="900" dirty="0"/>
          </a:p>
          <a:p>
            <a:endParaRPr lang="en-US"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2125889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Have an adviser discuss with HB why confidentiality is important </a:t>
            </a:r>
          </a:p>
          <a:p>
            <a:pPr marL="171450" indent="-171450">
              <a:buFont typeface="Arial" panose="020B0604020202020204" pitchFamily="34" charset="0"/>
              <a:buChar char="•"/>
            </a:pPr>
            <a:r>
              <a:rPr lang="en-US" dirty="0"/>
              <a:t>Set aside time for mall group discussion at chapter and break down importance of confidentiality </a:t>
            </a:r>
          </a:p>
          <a:p>
            <a:pPr marL="171450" indent="-171450">
              <a:buFont typeface="Arial" panose="020B0604020202020204" pitchFamily="34" charset="0"/>
              <a:buChar char="•"/>
            </a:pPr>
            <a:r>
              <a:rPr lang="en-US" dirty="0"/>
              <a:t>Review Code of Honor and Confidentiality </a:t>
            </a:r>
          </a:p>
          <a:p>
            <a:pPr marL="171450" indent="-171450">
              <a:buFont typeface="Arial" panose="020B0604020202020204" pitchFamily="34" charset="0"/>
              <a:buChar char="•"/>
            </a:pPr>
            <a:r>
              <a:rPr lang="en-US" dirty="0"/>
              <a:t>Work on Honor Board’s culture of care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#2 | Responses </a:t>
            </a:r>
          </a:p>
        </p:txBody>
      </p:sp>
    </p:spTree>
    <p:extLst>
      <p:ext uri="{BB962C8B-B14F-4D97-AF65-F5344CB8AC3E}">
        <p14:creationId xmlns:p14="http://schemas.microsoft.com/office/powerpoint/2010/main" val="24400442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a:lstStyle/>
          <a:p>
            <a:r>
              <a:rPr lang="en-US" sz="1000" dirty="0">
                <a:effectLst/>
                <a:latin typeface="Montserrat" panose="00000500000000000000" pitchFamily="2" charset="0"/>
                <a:ea typeface="Calibri" panose="020F0502020204030204" pitchFamily="34" charset="0"/>
                <a:cs typeface="EB Garamond" panose="00000500000000000000" pitchFamily="2" charset="0"/>
              </a:rPr>
              <a:t>Julia, a junior member of the chapter, has been frequently missing chapter meetings and other anchored events this term. Honor Board members have shared that Julia is having a tough time balancing her schoolwork and clinical responsibilities while in Nursing school. Last semester, Julia spoke with the chapter president about taking a step back from DG, but Julia shared she really wanted to remain an active member. Julia is coming to Honor Board this week. How will you guide this conversation and what steps come next?</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4287010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#3</a:t>
            </a:r>
          </a:p>
        </p:txBody>
      </p:sp>
    </p:spTree>
    <p:extLst>
      <p:ext uri="{BB962C8B-B14F-4D97-AF65-F5344CB8AC3E}">
        <p14:creationId xmlns:p14="http://schemas.microsoft.com/office/powerpoint/2010/main" val="1737507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a:lstStyle/>
          <a:p>
            <a:r>
              <a:rPr lang="en-US" sz="1000" dirty="0">
                <a:effectLst/>
                <a:latin typeface="Montserrat" panose="00000500000000000000" pitchFamily="2" charset="0"/>
                <a:ea typeface="Calibri" panose="020F0502020204030204" pitchFamily="34" charset="0"/>
                <a:cs typeface="EB Garamond" panose="00000500000000000000" pitchFamily="2" charset="0"/>
              </a:rPr>
              <a:t>Julia, a junior member of the chapter, has been frequently missing chapter meetings and other anchored events this term. Honor Board members have shared that Julia is having a tough time balancing her schoolwork and clinical responsibilities while in Nursing school. Last semester, Julia spoke with the chapter president about taking a step back from DG, but Julia shared she really wanted to remain an active member. Julia is coming to Honor Board this week. How will you guide this conversation and what steps come next?</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0619572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Approach conversation from a place of understanding. </a:t>
            </a:r>
          </a:p>
          <a:p>
            <a:pPr marL="171450" indent="-171450">
              <a:buFont typeface="Arial" panose="020B0604020202020204" pitchFamily="34" charset="0"/>
              <a:buChar char="•"/>
            </a:pPr>
            <a:r>
              <a:rPr lang="en-US" dirty="0"/>
              <a:t>Use the Honor Board Conversation Guide resource for assistance and help </a:t>
            </a:r>
          </a:p>
          <a:p>
            <a:pPr marL="171450" indent="-171450">
              <a:buFont typeface="Arial" panose="020B0604020202020204" pitchFamily="34" charset="0"/>
              <a:buChar char="•"/>
            </a:pPr>
            <a:r>
              <a:rPr lang="en-US" dirty="0"/>
              <a:t>Use Member Status Guide as a resource </a:t>
            </a:r>
          </a:p>
          <a:p>
            <a:pPr marL="171450" indent="-171450">
              <a:buFont typeface="Arial" panose="020B0604020202020204" pitchFamily="34" charset="0"/>
              <a:buChar char="•"/>
            </a:pPr>
            <a:r>
              <a:rPr lang="en-US" dirty="0"/>
              <a:t>Talk to Julia about her situation and options for Excused Status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#3 | Responses </a:t>
            </a:r>
          </a:p>
        </p:txBody>
      </p:sp>
    </p:spTree>
    <p:extLst>
      <p:ext uri="{BB962C8B-B14F-4D97-AF65-F5344CB8AC3E}">
        <p14:creationId xmlns:p14="http://schemas.microsoft.com/office/powerpoint/2010/main" val="30707378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a:lstStyle/>
          <a:p>
            <a:r>
              <a:rPr lang="en-US" sz="1200" dirty="0">
                <a:solidFill>
                  <a:srgbClr val="000000"/>
                </a:solidFill>
                <a:effectLst/>
                <a:latin typeface="Montserrat" panose="00000500000000000000" pitchFamily="2" charset="0"/>
                <a:ea typeface="Montserrat" panose="00000500000000000000" pitchFamily="2" charset="0"/>
                <a:cs typeface="Montserrat" panose="00000500000000000000" pitchFamily="2" charset="0"/>
              </a:rPr>
              <a:t>The chapter president calls you one night upset. She was approached privately by chapter member Mary earlier in the day. Mary has concerns about another member of the chapter, Anna, who was joking about self-harm on Instagram stories. What should happen next? What resources can you use or refer to?</a:t>
            </a:r>
            <a:endParaRPr lang="en-US" sz="900" dirty="0"/>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#4 </a:t>
            </a:r>
          </a:p>
        </p:txBody>
      </p:sp>
    </p:spTree>
    <p:extLst>
      <p:ext uri="{BB962C8B-B14F-4D97-AF65-F5344CB8AC3E}">
        <p14:creationId xmlns:p14="http://schemas.microsoft.com/office/powerpoint/2010/main" val="38216308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#4</a:t>
            </a:r>
          </a:p>
        </p:txBody>
      </p:sp>
    </p:spTree>
    <p:extLst>
      <p:ext uri="{BB962C8B-B14F-4D97-AF65-F5344CB8AC3E}">
        <p14:creationId xmlns:p14="http://schemas.microsoft.com/office/powerpoint/2010/main" val="16404597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#4</a:t>
            </a:r>
          </a:p>
        </p:txBody>
      </p:sp>
      <p:sp>
        <p:nvSpPr>
          <p:cNvPr id="6" name="Text Placeholder 1">
            <a:extLst>
              <a:ext uri="{FF2B5EF4-FFF2-40B4-BE49-F238E27FC236}">
                <a16:creationId xmlns:a16="http://schemas.microsoft.com/office/drawing/2014/main" id="{5FC22051-7867-F7EE-CF2B-1CDF78F2CF43}"/>
              </a:ext>
            </a:extLst>
          </p:cNvPr>
          <p:cNvSpPr>
            <a:spLocks noGrp="1"/>
          </p:cNvSpPr>
          <p:nvPr>
            <p:ph type="body" sz="quarter" idx="12"/>
          </p:nvPr>
        </p:nvSpPr>
        <p:spPr>
          <a:xfrm>
            <a:off x="381000" y="762000"/>
            <a:ext cx="4114800" cy="1371600"/>
          </a:xfrm>
        </p:spPr>
        <p:txBody>
          <a:bodyPr/>
          <a:lstStyle/>
          <a:p>
            <a:r>
              <a:rPr lang="en-US" sz="1200" dirty="0">
                <a:solidFill>
                  <a:srgbClr val="000000"/>
                </a:solidFill>
                <a:effectLst/>
                <a:latin typeface="Montserrat" panose="00000500000000000000" pitchFamily="2" charset="0"/>
                <a:ea typeface="Montserrat" panose="00000500000000000000" pitchFamily="2" charset="0"/>
                <a:cs typeface="Montserrat" panose="00000500000000000000" pitchFamily="2" charset="0"/>
              </a:rPr>
              <a:t>The chapter president calls you one night upset. She was approached privately by chapter member Mary earlier in the day. Mary has concerns about another member of the chapter, Anna, who was joking about self-harm on Instagram stories. What should happen next? What resources can you use or refer to?</a:t>
            </a:r>
            <a:endParaRPr lang="en-US" sz="900" dirty="0"/>
          </a:p>
        </p:txBody>
      </p:sp>
    </p:spTree>
    <p:extLst>
      <p:ext uri="{BB962C8B-B14F-4D97-AF65-F5344CB8AC3E}">
        <p14:creationId xmlns:p14="http://schemas.microsoft.com/office/powerpoint/2010/main" val="1025087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D74F30-D862-8EEA-B531-87725198C699}"/>
              </a:ext>
            </a:extLst>
          </p:cNvPr>
          <p:cNvSpPr>
            <a:spLocks noGrp="1"/>
          </p:cNvSpPr>
          <p:nvPr>
            <p:ph type="body" sz="quarter" idx="12"/>
          </p:nvPr>
        </p:nvSpPr>
        <p:spPr/>
        <p:txBody>
          <a:bodyPr/>
          <a:lstStyle/>
          <a:p>
            <a:r>
              <a:rPr lang="en-US" b="1" dirty="0"/>
              <a:t>Large Group: </a:t>
            </a:r>
          </a:p>
          <a:p>
            <a:pPr marL="171450" indent="-171450">
              <a:buFont typeface="Arial" panose="020B0604020202020204" pitchFamily="34" charset="0"/>
              <a:buChar char="•"/>
            </a:pPr>
            <a:r>
              <a:rPr lang="en-US" dirty="0"/>
              <a:t>Main zoom room </a:t>
            </a:r>
          </a:p>
          <a:p>
            <a:pPr marL="171450" indent="-171450">
              <a:buFont typeface="Arial" panose="020B0604020202020204" pitchFamily="34" charset="0"/>
              <a:buChar char="•"/>
            </a:pPr>
            <a:r>
              <a:rPr lang="en-US" dirty="0"/>
              <a:t>Introduce concepts and ideas </a:t>
            </a:r>
          </a:p>
          <a:p>
            <a:endParaRPr lang="en-US" dirty="0"/>
          </a:p>
          <a:p>
            <a:r>
              <a:rPr lang="en-US" b="1" dirty="0"/>
              <a:t>Small Group: </a:t>
            </a:r>
          </a:p>
          <a:p>
            <a:pPr marL="171450" indent="-171450">
              <a:buFont typeface="Arial" panose="020B0604020202020204" pitchFamily="34" charset="0"/>
              <a:buChar char="•"/>
            </a:pPr>
            <a:r>
              <a:rPr lang="en-US" dirty="0"/>
              <a:t>Breakout rooms </a:t>
            </a:r>
          </a:p>
          <a:p>
            <a:pPr marL="171450" indent="-171450">
              <a:buFont typeface="Arial" panose="020B0604020202020204" pitchFamily="34" charset="0"/>
              <a:buChar char="•"/>
            </a:pPr>
            <a:r>
              <a:rPr lang="en-US" dirty="0"/>
              <a:t>Chapters of similar size </a:t>
            </a:r>
          </a:p>
          <a:p>
            <a:pPr marL="171450" indent="-171450">
              <a:buFont typeface="Arial" panose="020B0604020202020204" pitchFamily="34" charset="0"/>
              <a:buChar char="•"/>
            </a:pPr>
            <a:r>
              <a:rPr lang="en-US" dirty="0"/>
              <a:t>Small group facilitator </a:t>
            </a:r>
          </a:p>
          <a:p>
            <a:pPr marL="171450" indent="-171450">
              <a:buFont typeface="Arial" panose="020B0604020202020204" pitchFamily="34" charset="0"/>
              <a:buChar char="•"/>
            </a:pPr>
            <a:r>
              <a:rPr lang="en-US" dirty="0"/>
              <a:t>Discuss, reflect, share ideas </a:t>
            </a:r>
          </a:p>
        </p:txBody>
      </p:sp>
      <p:sp>
        <p:nvSpPr>
          <p:cNvPr id="3" name="Content Placeholder 2">
            <a:extLst>
              <a:ext uri="{FF2B5EF4-FFF2-40B4-BE49-F238E27FC236}">
                <a16:creationId xmlns:a16="http://schemas.microsoft.com/office/drawing/2014/main" id="{21E11B3C-77C2-244A-F458-4091C5A4E697}"/>
              </a:ext>
            </a:extLst>
          </p:cNvPr>
          <p:cNvSpPr>
            <a:spLocks noGrp="1"/>
          </p:cNvSpPr>
          <p:nvPr>
            <p:ph sz="quarter" idx="10"/>
          </p:nvPr>
        </p:nvSpPr>
        <p:spPr/>
        <p:txBody>
          <a:bodyPr/>
          <a:lstStyle/>
          <a:p>
            <a:r>
              <a:rPr lang="en-US" dirty="0"/>
              <a:t>Learning Format </a:t>
            </a:r>
          </a:p>
        </p:txBody>
      </p:sp>
    </p:spTree>
    <p:extLst>
      <p:ext uri="{BB962C8B-B14F-4D97-AF65-F5344CB8AC3E}">
        <p14:creationId xmlns:p14="http://schemas.microsoft.com/office/powerpoint/2010/main" val="1709937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If ever an immediate concern for self-harm or action, call 911</a:t>
            </a:r>
          </a:p>
          <a:p>
            <a:pPr marL="171450" indent="-171450">
              <a:buFont typeface="Arial" panose="020B0604020202020204" pitchFamily="34" charset="0"/>
              <a:buChar char="•"/>
            </a:pPr>
            <a:r>
              <a:rPr lang="en-US" dirty="0"/>
              <a:t>Mental Health programs and resources: </a:t>
            </a:r>
          </a:p>
          <a:p>
            <a:pPr marL="781035" lvl="1" indent="-171450">
              <a:buFont typeface="Arial" panose="020B0604020202020204" pitchFamily="34" charset="0"/>
              <a:buChar char="•"/>
            </a:pPr>
            <a:r>
              <a:rPr lang="en-US" dirty="0"/>
              <a:t>Anchored through Adversity </a:t>
            </a:r>
          </a:p>
          <a:p>
            <a:pPr marL="781035" lvl="1" indent="-171450">
              <a:buFont typeface="Arial" panose="020B0604020202020204" pitchFamily="34" charset="0"/>
              <a:buChar char="•"/>
            </a:pPr>
            <a:r>
              <a:rPr lang="en-US" dirty="0"/>
              <a:t>Behavioral Threat Assessment </a:t>
            </a:r>
          </a:p>
          <a:p>
            <a:pPr marL="781035" lvl="1" indent="-171450">
              <a:buFont typeface="Arial" panose="020B0604020202020204" pitchFamily="34" charset="0"/>
              <a:buChar char="•"/>
            </a:pPr>
            <a:r>
              <a:rPr lang="en-US" dirty="0"/>
              <a:t>Campus Resource worksheet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#4 | Responses </a:t>
            </a:r>
          </a:p>
        </p:txBody>
      </p:sp>
    </p:spTree>
    <p:extLst>
      <p:ext uri="{BB962C8B-B14F-4D97-AF65-F5344CB8AC3E}">
        <p14:creationId xmlns:p14="http://schemas.microsoft.com/office/powerpoint/2010/main" val="19337588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a:lstStyle/>
          <a:p>
            <a:r>
              <a:rPr lang="en-US" sz="800" dirty="0">
                <a:effectLst/>
                <a:latin typeface="Montserrat" panose="00000500000000000000" pitchFamily="2" charset="0"/>
                <a:ea typeface="Montserrat" panose="00000500000000000000" pitchFamily="2" charset="0"/>
                <a:cs typeface="Montserrat" panose="00000500000000000000" pitchFamily="2" charset="0"/>
              </a:rPr>
              <a:t>Your new members are on week 6 of their new member pursuit and Initiation is 3 weeks away. There is one new member, Sally, that everyone seems to be frustrated with. Sally is frequently seen at a certain bar on campus and although she is underage, she always has a drink in her hand. She also posts on Instagram every time she is at the bar and the pictures/captions are questionable. In addition, Sally’s name has been brought up in Honor Board a few times since bid day because she makes members feel uncomfortable with the language, she uses to describe others. Members express concerns that they feel she is racist, judgmental, and verbally aggressive. Lastly, at a recent mixer with a fraternity, Sally was drunk and became destructive and broke a chair. </a:t>
            </a:r>
            <a:endParaRPr lang="en-US" sz="200" dirty="0"/>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#5 </a:t>
            </a:r>
          </a:p>
        </p:txBody>
      </p:sp>
    </p:spTree>
    <p:extLst>
      <p:ext uri="{BB962C8B-B14F-4D97-AF65-F5344CB8AC3E}">
        <p14:creationId xmlns:p14="http://schemas.microsoft.com/office/powerpoint/2010/main" val="27410166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#5</a:t>
            </a:r>
          </a:p>
        </p:txBody>
      </p:sp>
    </p:spTree>
    <p:extLst>
      <p:ext uri="{BB962C8B-B14F-4D97-AF65-F5344CB8AC3E}">
        <p14:creationId xmlns:p14="http://schemas.microsoft.com/office/powerpoint/2010/main" val="24889161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#5 </a:t>
            </a:r>
          </a:p>
        </p:txBody>
      </p:sp>
      <p:sp>
        <p:nvSpPr>
          <p:cNvPr id="4" name="Text Placeholder 1">
            <a:extLst>
              <a:ext uri="{FF2B5EF4-FFF2-40B4-BE49-F238E27FC236}">
                <a16:creationId xmlns:a16="http://schemas.microsoft.com/office/drawing/2014/main" id="{7E40A8DA-8810-157D-2503-3F34BFA92D19}"/>
              </a:ext>
            </a:extLst>
          </p:cNvPr>
          <p:cNvSpPr>
            <a:spLocks noGrp="1"/>
          </p:cNvSpPr>
          <p:nvPr>
            <p:ph type="body" sz="quarter" idx="12"/>
          </p:nvPr>
        </p:nvSpPr>
        <p:spPr>
          <a:xfrm>
            <a:off x="381000" y="762000"/>
            <a:ext cx="4114800" cy="1371600"/>
          </a:xfrm>
        </p:spPr>
        <p:txBody>
          <a:bodyPr/>
          <a:lstStyle/>
          <a:p>
            <a:r>
              <a:rPr lang="en-US" sz="800" dirty="0">
                <a:effectLst/>
                <a:latin typeface="Montserrat" panose="00000500000000000000" pitchFamily="2" charset="0"/>
                <a:ea typeface="Montserrat" panose="00000500000000000000" pitchFamily="2" charset="0"/>
                <a:cs typeface="Montserrat" panose="00000500000000000000" pitchFamily="2" charset="0"/>
              </a:rPr>
              <a:t>Your new members are on week 6 of their new member pursuit and Initiation is 3 weeks away. There is one new member, Sally, that everyone seems to be frustrated with. Sally is frequently seen at a certain bar on campus and although she is underage, she always has a drink in her hand. She also posts on Instagram every time she is at the bar and the pictures/captions are questionable. In addition, Sally’s name has been brought up in Honor Board a few times since bid day because she makes members feel uncomfortable with the language, she uses to describe others. Members express concerns that they feel she is racist, judgmental, and verbally aggressive. Lastly, at a recent mixer with a fraternity, Sally was drunk and became destructive and broke a chair. </a:t>
            </a:r>
            <a:endParaRPr lang="en-US" sz="200" dirty="0"/>
          </a:p>
        </p:txBody>
      </p:sp>
    </p:spTree>
    <p:extLst>
      <p:ext uri="{BB962C8B-B14F-4D97-AF65-F5344CB8AC3E}">
        <p14:creationId xmlns:p14="http://schemas.microsoft.com/office/powerpoint/2010/main" val="21457448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Discussion of why holding new members accountable is important </a:t>
            </a:r>
          </a:p>
          <a:p>
            <a:pPr marL="171450" indent="-171450">
              <a:buFont typeface="Arial" panose="020B0604020202020204" pitchFamily="34" charset="0"/>
              <a:buChar char="•"/>
            </a:pPr>
            <a:r>
              <a:rPr lang="en-US" dirty="0"/>
              <a:t>Write an SOR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#5 | Responses </a:t>
            </a:r>
          </a:p>
        </p:txBody>
      </p:sp>
    </p:spTree>
    <p:extLst>
      <p:ext uri="{BB962C8B-B14F-4D97-AF65-F5344CB8AC3E}">
        <p14:creationId xmlns:p14="http://schemas.microsoft.com/office/powerpoint/2010/main" val="25911278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ouple of people holding sparklers&#10;&#10;Description automatically generated">
            <a:extLst>
              <a:ext uri="{FF2B5EF4-FFF2-40B4-BE49-F238E27FC236}">
                <a16:creationId xmlns:a16="http://schemas.microsoft.com/office/drawing/2014/main" id="{DC1D2592-91F6-2467-9D07-1837650DE799}"/>
              </a:ext>
            </a:extLst>
          </p:cNvPr>
          <p:cNvPicPr>
            <a:picLocks noChangeAspect="1"/>
          </p:cNvPicPr>
          <p:nvPr/>
        </p:nvPicPr>
        <p:blipFill rotWithShape="1">
          <a:blip r:embed="rId3">
            <a:extLst>
              <a:ext uri="{28A0092B-C50C-407E-A947-70E740481C1C}">
                <a14:useLocalDpi xmlns:a14="http://schemas.microsoft.com/office/drawing/2010/main" val="0"/>
              </a:ext>
            </a:extLst>
          </a:blip>
          <a:srcRect t="4469" b="11262"/>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0EF6047C-AECF-0AB3-6619-420BA38ADA45}"/>
              </a:ext>
            </a:extLst>
          </p:cNvPr>
          <p:cNvSpPr>
            <a:spLocks noGrp="1"/>
          </p:cNvSpPr>
          <p:nvPr>
            <p:ph sz="quarter" idx="10"/>
          </p:nvPr>
        </p:nvSpPr>
        <p:spPr>
          <a:xfrm>
            <a:off x="3505180" y="152400"/>
            <a:ext cx="1371600" cy="304800"/>
          </a:xfrm>
          <a:solidFill>
            <a:srgbClr val="B78D4D"/>
          </a:solidFill>
        </p:spPr>
        <p:txBody>
          <a:bodyPr/>
          <a:lstStyle/>
          <a:p>
            <a:r>
              <a:rPr lang="en-US" dirty="0"/>
              <a:t>Break Time</a:t>
            </a:r>
          </a:p>
        </p:txBody>
      </p:sp>
    </p:spTree>
    <p:extLst>
      <p:ext uri="{BB962C8B-B14F-4D97-AF65-F5344CB8AC3E}">
        <p14:creationId xmlns:p14="http://schemas.microsoft.com/office/powerpoint/2010/main" val="36388417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762000"/>
            <a:ext cx="2336800" cy="381000"/>
          </a:xfrm>
        </p:spPr>
        <p:txBody>
          <a:bodyPr/>
          <a:lstStyle/>
          <a:p>
            <a:r>
              <a:rPr lang="en-US" dirty="0"/>
              <a:t>Networking &amp; Idea Sharing</a:t>
            </a:r>
          </a:p>
        </p:txBody>
      </p:sp>
    </p:spTree>
    <p:extLst>
      <p:ext uri="{BB962C8B-B14F-4D97-AF65-F5344CB8AC3E}">
        <p14:creationId xmlns:p14="http://schemas.microsoft.com/office/powerpoint/2010/main" val="28103365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Idea Sharing</a:t>
            </a:r>
          </a:p>
        </p:txBody>
      </p:sp>
    </p:spTree>
    <p:extLst>
      <p:ext uri="{BB962C8B-B14F-4D97-AF65-F5344CB8AC3E}">
        <p14:creationId xmlns:p14="http://schemas.microsoft.com/office/powerpoint/2010/main" val="8675146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762000"/>
            <a:ext cx="2336800" cy="381000"/>
          </a:xfrm>
        </p:spPr>
        <p:txBody>
          <a:bodyPr/>
          <a:lstStyle/>
          <a:p>
            <a:r>
              <a:rPr lang="en-US" dirty="0"/>
              <a:t>Networking &amp; Idea Sharing</a:t>
            </a:r>
          </a:p>
        </p:txBody>
      </p:sp>
    </p:spTree>
    <p:extLst>
      <p:ext uri="{BB962C8B-B14F-4D97-AF65-F5344CB8AC3E}">
        <p14:creationId xmlns:p14="http://schemas.microsoft.com/office/powerpoint/2010/main" val="42005719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914400"/>
            <a:ext cx="2336800" cy="381000"/>
          </a:xfrm>
        </p:spPr>
        <p:txBody>
          <a:bodyPr/>
          <a:lstStyle/>
          <a:p>
            <a:r>
              <a:rPr lang="en-US" dirty="0"/>
              <a:t>Goal Setting </a:t>
            </a:r>
          </a:p>
        </p:txBody>
      </p:sp>
    </p:spTree>
    <p:extLst>
      <p:ext uri="{BB962C8B-B14F-4D97-AF65-F5344CB8AC3E}">
        <p14:creationId xmlns:p14="http://schemas.microsoft.com/office/powerpoint/2010/main" val="3245708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5F62EB-70AD-7EDD-B6C6-D2CC467D3445}"/>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Shared in email with the agenda and CLC toolkit</a:t>
            </a:r>
          </a:p>
        </p:txBody>
      </p:sp>
      <p:sp>
        <p:nvSpPr>
          <p:cNvPr id="3" name="Content Placeholder 2">
            <a:extLst>
              <a:ext uri="{FF2B5EF4-FFF2-40B4-BE49-F238E27FC236}">
                <a16:creationId xmlns:a16="http://schemas.microsoft.com/office/drawing/2014/main" id="{846FDE1C-5565-4008-5273-CCB1735F285C}"/>
              </a:ext>
            </a:extLst>
          </p:cNvPr>
          <p:cNvSpPr>
            <a:spLocks noGrp="1"/>
          </p:cNvSpPr>
          <p:nvPr>
            <p:ph sz="quarter" idx="10"/>
          </p:nvPr>
        </p:nvSpPr>
        <p:spPr/>
        <p:txBody>
          <a:bodyPr/>
          <a:lstStyle/>
          <a:p>
            <a:r>
              <a:rPr lang="en-US" dirty="0"/>
              <a:t>How to find your breakout room</a:t>
            </a:r>
          </a:p>
        </p:txBody>
      </p:sp>
    </p:spTree>
    <p:extLst>
      <p:ext uri="{BB962C8B-B14F-4D97-AF65-F5344CB8AC3E}">
        <p14:creationId xmlns:p14="http://schemas.microsoft.com/office/powerpoint/2010/main" val="22109494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9B5AE99-885F-4EF7-27E8-E7BBACB94A41}"/>
              </a:ext>
            </a:extLst>
          </p:cNvPr>
          <p:cNvSpPr>
            <a:spLocks noGrp="1"/>
          </p:cNvSpPr>
          <p:nvPr>
            <p:ph type="body" sz="quarter" idx="10"/>
          </p:nvPr>
        </p:nvSpPr>
        <p:spPr>
          <a:xfrm>
            <a:off x="381000" y="609600"/>
            <a:ext cx="3352800" cy="381000"/>
          </a:xfrm>
        </p:spPr>
        <p:txBody>
          <a:bodyPr/>
          <a:lstStyle/>
          <a:p>
            <a:r>
              <a:rPr lang="en-US" sz="1200" dirty="0"/>
              <a:t>“</a:t>
            </a:r>
            <a:r>
              <a:rPr lang="en-US" sz="1200" dirty="0">
                <a:solidFill>
                  <a:srgbClr val="DC948A"/>
                </a:solidFill>
              </a:rPr>
              <a:t>Goals. </a:t>
            </a:r>
            <a:r>
              <a:rPr lang="en-US" sz="1200" dirty="0"/>
              <a:t>There’s no telling what you can do when you </a:t>
            </a:r>
            <a:r>
              <a:rPr lang="en-US" sz="1200" dirty="0">
                <a:solidFill>
                  <a:srgbClr val="DC948A"/>
                </a:solidFill>
              </a:rPr>
              <a:t>get inspired by them</a:t>
            </a:r>
            <a:r>
              <a:rPr lang="en-US" sz="1200" dirty="0"/>
              <a:t>. There’s no telling what you can do when you </a:t>
            </a:r>
            <a:r>
              <a:rPr lang="en-US" sz="1200" dirty="0">
                <a:solidFill>
                  <a:srgbClr val="DC948A"/>
                </a:solidFill>
              </a:rPr>
              <a:t>believe in them</a:t>
            </a:r>
            <a:r>
              <a:rPr lang="en-US" sz="1200" dirty="0"/>
              <a:t>. There’s no telling what will happen when you </a:t>
            </a:r>
            <a:r>
              <a:rPr lang="en-US" sz="1200" dirty="0">
                <a:solidFill>
                  <a:srgbClr val="DC948A"/>
                </a:solidFill>
              </a:rPr>
              <a:t>act upon them</a:t>
            </a:r>
            <a:r>
              <a:rPr lang="en-US" sz="1200" dirty="0"/>
              <a:t>.” </a:t>
            </a:r>
          </a:p>
          <a:p>
            <a:r>
              <a:rPr lang="en-US" sz="1200" dirty="0"/>
              <a:t>		</a:t>
            </a:r>
            <a:r>
              <a:rPr lang="en-US" sz="1200" dirty="0">
                <a:latin typeface="+mn-lt"/>
              </a:rPr>
              <a:t>-Jim </a:t>
            </a:r>
            <a:r>
              <a:rPr lang="en-US" sz="1200" dirty="0" err="1">
                <a:latin typeface="+mn-lt"/>
              </a:rPr>
              <a:t>Rohn</a:t>
            </a:r>
            <a:endParaRPr lang="en-US" sz="1200" dirty="0"/>
          </a:p>
        </p:txBody>
      </p:sp>
    </p:spTree>
    <p:extLst>
      <p:ext uri="{BB962C8B-B14F-4D97-AF65-F5344CB8AC3E}">
        <p14:creationId xmlns:p14="http://schemas.microsoft.com/office/powerpoint/2010/main" val="5052177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book and candle next to a mug of coffee&#10;&#10;Description automatically generated">
            <a:extLst>
              <a:ext uri="{FF2B5EF4-FFF2-40B4-BE49-F238E27FC236}">
                <a16:creationId xmlns:a16="http://schemas.microsoft.com/office/drawing/2014/main" id="{CF0A02F7-D7D5-0D31-5AA8-8DCE28287A99}"/>
              </a:ext>
            </a:extLst>
          </p:cNvPr>
          <p:cNvPicPr>
            <a:picLocks noGrp="1" noChangeAspect="1"/>
          </p:cNvPicPr>
          <p:nvPr>
            <p:ph sz="quarter" idx="10"/>
          </p:nvPr>
        </p:nvPicPr>
        <p:blipFill rotWithShape="1">
          <a:blip r:embed="rId3">
            <a:extLst>
              <a:ext uri="{28A0092B-C50C-407E-A947-70E740481C1C}">
                <a14:useLocalDpi xmlns:a14="http://schemas.microsoft.com/office/drawing/2010/main" val="0"/>
              </a:ext>
            </a:extLst>
          </a:blip>
          <a:srcRect t="31054" b="12696"/>
          <a:stretch/>
        </p:blipFill>
        <p:spPr>
          <a:xfrm>
            <a:off x="20" y="10"/>
            <a:ext cx="4876780" cy="2743190"/>
          </a:xfrm>
          <a:noFill/>
        </p:spPr>
      </p:pic>
    </p:spTree>
    <p:extLst>
      <p:ext uri="{BB962C8B-B14F-4D97-AF65-F5344CB8AC3E}">
        <p14:creationId xmlns:p14="http://schemas.microsoft.com/office/powerpoint/2010/main" val="446746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27CF65-3046-0E03-32CD-74F1D77BA898}"/>
              </a:ext>
            </a:extLst>
          </p:cNvPr>
          <p:cNvSpPr>
            <a:spLocks noGrp="1"/>
          </p:cNvSpPr>
          <p:nvPr>
            <p:ph type="body" sz="quarter" idx="12"/>
          </p:nvPr>
        </p:nvSpPr>
        <p:spPr/>
        <p:txBody>
          <a:bodyPr/>
          <a:lstStyle/>
          <a:p>
            <a:pPr marL="228600" indent="-228600">
              <a:buAutoNum type="arabicPeriod"/>
            </a:pPr>
            <a:r>
              <a:rPr lang="en-US" dirty="0"/>
              <a:t>Write down the goal </a:t>
            </a:r>
          </a:p>
          <a:p>
            <a:pPr marL="228600" indent="-228600">
              <a:buAutoNum type="arabicPeriod"/>
            </a:pPr>
            <a:r>
              <a:rPr lang="en-US" dirty="0"/>
              <a:t>What do you need to do? </a:t>
            </a:r>
          </a:p>
          <a:p>
            <a:pPr marL="228600" indent="-228600">
              <a:buAutoNum type="arabicPeriod"/>
            </a:pPr>
            <a:r>
              <a:rPr lang="en-US" dirty="0"/>
              <a:t>What questions do you have? </a:t>
            </a:r>
          </a:p>
          <a:p>
            <a:pPr marL="228600" indent="-228600">
              <a:buAutoNum type="arabicPeriod"/>
            </a:pPr>
            <a:r>
              <a:rPr lang="en-US" dirty="0"/>
              <a:t>Who will you collaborate with?</a:t>
            </a:r>
          </a:p>
        </p:txBody>
      </p:sp>
      <p:sp>
        <p:nvSpPr>
          <p:cNvPr id="3" name="Content Placeholder 2">
            <a:extLst>
              <a:ext uri="{FF2B5EF4-FFF2-40B4-BE49-F238E27FC236}">
                <a16:creationId xmlns:a16="http://schemas.microsoft.com/office/drawing/2014/main" id="{9F883B12-54A8-A86C-3D05-915BDC69F75D}"/>
              </a:ext>
            </a:extLst>
          </p:cNvPr>
          <p:cNvSpPr>
            <a:spLocks noGrp="1"/>
          </p:cNvSpPr>
          <p:nvPr>
            <p:ph sz="quarter" idx="10"/>
          </p:nvPr>
        </p:nvSpPr>
        <p:spPr/>
        <p:txBody>
          <a:bodyPr/>
          <a:lstStyle/>
          <a:p>
            <a:r>
              <a:rPr lang="en-US" dirty="0"/>
              <a:t>Goal Setting</a:t>
            </a:r>
          </a:p>
        </p:txBody>
      </p:sp>
    </p:spTree>
    <p:extLst>
      <p:ext uri="{BB962C8B-B14F-4D97-AF65-F5344CB8AC3E}">
        <p14:creationId xmlns:p14="http://schemas.microsoft.com/office/powerpoint/2010/main" val="33185203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book and candle next to a mug of coffee&#10;&#10;Description automatically generated">
            <a:extLst>
              <a:ext uri="{FF2B5EF4-FFF2-40B4-BE49-F238E27FC236}">
                <a16:creationId xmlns:a16="http://schemas.microsoft.com/office/drawing/2014/main" id="{CF0A02F7-D7D5-0D31-5AA8-8DCE28287A99}"/>
              </a:ext>
            </a:extLst>
          </p:cNvPr>
          <p:cNvPicPr>
            <a:picLocks noGrp="1" noChangeAspect="1"/>
          </p:cNvPicPr>
          <p:nvPr>
            <p:ph sz="quarter" idx="10"/>
          </p:nvPr>
        </p:nvPicPr>
        <p:blipFill rotWithShape="1">
          <a:blip r:embed="rId3">
            <a:extLst>
              <a:ext uri="{28A0092B-C50C-407E-A947-70E740481C1C}">
                <a14:useLocalDpi xmlns:a14="http://schemas.microsoft.com/office/drawing/2010/main" val="0"/>
              </a:ext>
            </a:extLst>
          </a:blip>
          <a:srcRect t="31054" b="12696"/>
          <a:stretch/>
        </p:blipFill>
        <p:spPr>
          <a:xfrm>
            <a:off x="20" y="10"/>
            <a:ext cx="4876780" cy="2743190"/>
          </a:xfrm>
          <a:noFill/>
        </p:spPr>
      </p:pic>
      <p:sp>
        <p:nvSpPr>
          <p:cNvPr id="2" name="Content Placeholder 2">
            <a:extLst>
              <a:ext uri="{FF2B5EF4-FFF2-40B4-BE49-F238E27FC236}">
                <a16:creationId xmlns:a16="http://schemas.microsoft.com/office/drawing/2014/main" id="{D44386B5-4B4F-4372-284D-0A6A09EEF991}"/>
              </a:ext>
            </a:extLst>
          </p:cNvPr>
          <p:cNvSpPr txBox="1">
            <a:spLocks/>
          </p:cNvSpPr>
          <p:nvPr/>
        </p:nvSpPr>
        <p:spPr>
          <a:xfrm>
            <a:off x="2286001" y="381000"/>
            <a:ext cx="2587986" cy="304800"/>
          </a:xfrm>
          <a:prstGeom prst="rect">
            <a:avLst/>
          </a:prstGeom>
          <a:solidFill>
            <a:srgbClr val="B78D4D"/>
          </a:solidFill>
        </p:spPr>
        <p:txBody>
          <a:bodyPr/>
          <a:lstStyle>
            <a:lvl1pPr marL="0" eaLnBrk="1" hangingPunct="1">
              <a:defRPr sz="1600" b="1">
                <a:solidFill>
                  <a:schemeClr val="bg1"/>
                </a:solidFill>
                <a:latin typeface="+mj-lt"/>
                <a:ea typeface="+mn-ea"/>
                <a:cs typeface="+mn-cs"/>
              </a:defRPr>
            </a:lvl1pPr>
            <a:lvl2pPr marL="0" algn="l" eaLnBrk="1" hangingPunct="1">
              <a:defRPr sz="1400" b="1">
                <a:solidFill>
                  <a:srgbClr val="B78D4D"/>
                </a:solidFill>
                <a:latin typeface="+mn-lt"/>
                <a:ea typeface="+mn-ea"/>
                <a:cs typeface="+mn-cs"/>
              </a:defRPr>
            </a:lvl2pPr>
            <a:lvl3pPr marL="1219170" eaLnBrk="1" hangingPunct="1">
              <a:defRPr sz="1333">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a:lstStyle>
          <a:p>
            <a:r>
              <a:rPr lang="en-US" kern="0" dirty="0"/>
              <a:t>Individual Reflection  </a:t>
            </a:r>
          </a:p>
        </p:txBody>
      </p:sp>
    </p:spTree>
    <p:extLst>
      <p:ext uri="{BB962C8B-B14F-4D97-AF65-F5344CB8AC3E}">
        <p14:creationId xmlns:p14="http://schemas.microsoft.com/office/powerpoint/2010/main" val="181917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Discussion</a:t>
            </a:r>
          </a:p>
        </p:txBody>
      </p:sp>
    </p:spTree>
    <p:extLst>
      <p:ext uri="{BB962C8B-B14F-4D97-AF65-F5344CB8AC3E}">
        <p14:creationId xmlns:p14="http://schemas.microsoft.com/office/powerpoint/2010/main" val="16435118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women posing for a photo&#10;&#10;Description automatically generated">
            <a:extLst>
              <a:ext uri="{FF2B5EF4-FFF2-40B4-BE49-F238E27FC236}">
                <a16:creationId xmlns:a16="http://schemas.microsoft.com/office/drawing/2014/main" id="{1A1D2E7C-D453-CCBB-B325-4E3806035325}"/>
              </a:ext>
            </a:extLst>
          </p:cNvPr>
          <p:cNvPicPr>
            <a:picLocks noChangeAspect="1"/>
          </p:cNvPicPr>
          <p:nvPr/>
        </p:nvPicPr>
        <p:blipFill rotWithShape="1">
          <a:blip r:embed="rId3">
            <a:extLst>
              <a:ext uri="{28A0092B-C50C-407E-A947-70E740481C1C}">
                <a14:useLocalDpi xmlns:a14="http://schemas.microsoft.com/office/drawing/2010/main" val="0"/>
              </a:ext>
            </a:extLst>
          </a:blip>
          <a:srcRect t="16263" r="1" b="5078"/>
          <a:stretch/>
        </p:blipFill>
        <p:spPr>
          <a:xfrm>
            <a:off x="-361" y="0"/>
            <a:ext cx="4877520" cy="2743200"/>
          </a:xfrm>
          <a:prstGeom prst="rect">
            <a:avLst/>
          </a:prstGeom>
          <a:noFill/>
        </p:spPr>
      </p:pic>
    </p:spTree>
    <p:extLst>
      <p:ext uri="{BB962C8B-B14F-4D97-AF65-F5344CB8AC3E}">
        <p14:creationId xmlns:p14="http://schemas.microsoft.com/office/powerpoint/2010/main" val="18350062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holding a small anchor&#10;&#10;Description automatically generated">
            <a:extLst>
              <a:ext uri="{FF2B5EF4-FFF2-40B4-BE49-F238E27FC236}">
                <a16:creationId xmlns:a16="http://schemas.microsoft.com/office/drawing/2014/main" id="{6DABE44A-03A9-F992-7E2E-5DD5E3D05625}"/>
              </a:ext>
            </a:extLst>
          </p:cNvPr>
          <p:cNvPicPr>
            <a:picLocks noChangeAspect="1"/>
          </p:cNvPicPr>
          <p:nvPr/>
        </p:nvPicPr>
        <p:blipFill rotWithShape="1">
          <a:blip r:embed="rId3">
            <a:extLst>
              <a:ext uri="{28A0092B-C50C-407E-A947-70E740481C1C}">
                <a14:useLocalDpi xmlns:a14="http://schemas.microsoft.com/office/drawing/2010/main" val="0"/>
              </a:ext>
            </a:extLst>
          </a:blip>
          <a:srcRect t="22224" b="2776"/>
          <a:stretch/>
        </p:blipFill>
        <p:spPr>
          <a:xfrm>
            <a:off x="20" y="10"/>
            <a:ext cx="4876780" cy="2743190"/>
          </a:xfrm>
          <a:prstGeom prst="rect">
            <a:avLst/>
          </a:prstGeom>
          <a:noFill/>
        </p:spPr>
      </p:pic>
    </p:spTree>
    <p:extLst>
      <p:ext uri="{BB962C8B-B14F-4D97-AF65-F5344CB8AC3E}">
        <p14:creationId xmlns:p14="http://schemas.microsoft.com/office/powerpoint/2010/main" val="35935927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04800" y="914400"/>
            <a:ext cx="2336800" cy="381000"/>
          </a:xfrm>
        </p:spPr>
        <p:txBody>
          <a:bodyPr/>
          <a:lstStyle/>
          <a:p>
            <a:r>
              <a:rPr lang="en-US" dirty="0"/>
              <a:t>Thank you! </a:t>
            </a:r>
          </a:p>
        </p:txBody>
      </p:sp>
      <p:pic>
        <p:nvPicPr>
          <p:cNvPr id="3" name="Picture 2" descr="A qr code with a anchor&#10;&#10;Description automatically generated">
            <a:extLst>
              <a:ext uri="{FF2B5EF4-FFF2-40B4-BE49-F238E27FC236}">
                <a16:creationId xmlns:a16="http://schemas.microsoft.com/office/drawing/2014/main" id="{4265FA30-62CD-A0AA-3602-173D5FF0960A}"/>
              </a:ext>
            </a:extLst>
          </p:cNvPr>
          <p:cNvPicPr>
            <a:picLocks noChangeAspect="1"/>
          </p:cNvPicPr>
          <p:nvPr/>
        </p:nvPicPr>
        <p:blipFill>
          <a:blip r:embed="rId3"/>
          <a:stretch>
            <a:fillRect/>
          </a:stretch>
        </p:blipFill>
        <p:spPr>
          <a:xfrm>
            <a:off x="2438400" y="990600"/>
            <a:ext cx="1394460" cy="1394460"/>
          </a:xfrm>
          <a:prstGeom prst="rect">
            <a:avLst/>
          </a:prstGeom>
        </p:spPr>
      </p:pic>
    </p:spTree>
    <p:extLst>
      <p:ext uri="{BB962C8B-B14F-4D97-AF65-F5344CB8AC3E}">
        <p14:creationId xmlns:p14="http://schemas.microsoft.com/office/powerpoint/2010/main" val="3018001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EBCD25-2DD5-BE12-E40C-DF4B1F18382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Be in a productive environment </a:t>
            </a:r>
          </a:p>
          <a:p>
            <a:pPr marL="171450" indent="-171450">
              <a:buFont typeface="Arial" panose="020B0604020202020204" pitchFamily="34" charset="0"/>
              <a:buChar char="•"/>
            </a:pPr>
            <a:r>
              <a:rPr lang="en-US" dirty="0"/>
              <a:t>Keep camera on </a:t>
            </a:r>
          </a:p>
          <a:p>
            <a:pPr marL="171450" indent="-171450">
              <a:buFont typeface="Arial" panose="020B0604020202020204" pitchFamily="34" charset="0"/>
              <a:buChar char="•"/>
            </a:pPr>
            <a:r>
              <a:rPr lang="en-US" dirty="0"/>
              <a:t>Use the chat feature </a:t>
            </a:r>
          </a:p>
          <a:p>
            <a:pPr marL="171450" indent="-171450">
              <a:buFont typeface="Arial" panose="020B0604020202020204" pitchFamily="34" charset="0"/>
              <a:buChar char="•"/>
            </a:pPr>
            <a:r>
              <a:rPr lang="en-US" dirty="0"/>
              <a:t>Be ready to ask questions and share ideas </a:t>
            </a:r>
          </a:p>
          <a:p>
            <a:pPr marL="171450" indent="-171450">
              <a:buFont typeface="Arial" panose="020B0604020202020204" pitchFamily="34" charset="0"/>
              <a:buChar char="•"/>
            </a:pPr>
            <a:r>
              <a:rPr lang="en-US" dirty="0"/>
              <a:t>Have somewhere to take notes and the CLC worksheets available </a:t>
            </a:r>
          </a:p>
          <a:p>
            <a:pPr marL="171450" indent="-171450">
              <a:buFont typeface="Arial" panose="020B0604020202020204" pitchFamily="34" charset="0"/>
              <a:buChar char="•"/>
            </a:pPr>
            <a:r>
              <a:rPr lang="en-US" dirty="0"/>
              <a:t>Meet someone new!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88B4E84E-7410-0961-70FF-15CBEEDF3385}"/>
              </a:ext>
            </a:extLst>
          </p:cNvPr>
          <p:cNvSpPr>
            <a:spLocks noGrp="1"/>
          </p:cNvSpPr>
          <p:nvPr>
            <p:ph sz="quarter" idx="10"/>
          </p:nvPr>
        </p:nvSpPr>
        <p:spPr/>
        <p:txBody>
          <a:bodyPr/>
          <a:lstStyle/>
          <a:p>
            <a:r>
              <a:rPr lang="en-US" dirty="0"/>
              <a:t>Let’s Make the Most out of CLC </a:t>
            </a:r>
          </a:p>
        </p:txBody>
      </p:sp>
    </p:spTree>
    <p:extLst>
      <p:ext uri="{BB962C8B-B14F-4D97-AF65-F5344CB8AC3E}">
        <p14:creationId xmlns:p14="http://schemas.microsoft.com/office/powerpoint/2010/main" val="2190032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Introduction</a:t>
            </a:r>
          </a:p>
        </p:txBody>
      </p:sp>
    </p:spTree>
    <p:extLst>
      <p:ext uri="{BB962C8B-B14F-4D97-AF65-F5344CB8AC3E}">
        <p14:creationId xmlns:p14="http://schemas.microsoft.com/office/powerpoint/2010/main" val="1662508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3B8B7C-8846-949A-43D8-A8645FDBC522}"/>
              </a:ext>
            </a:extLst>
          </p:cNvPr>
          <p:cNvSpPr>
            <a:spLocks noGrp="1"/>
          </p:cNvSpPr>
          <p:nvPr>
            <p:ph type="body" sz="quarter" idx="10"/>
          </p:nvPr>
        </p:nvSpPr>
        <p:spPr>
          <a:xfrm>
            <a:off x="304800" y="838200"/>
            <a:ext cx="2336800" cy="381000"/>
          </a:xfrm>
        </p:spPr>
        <p:txBody>
          <a:bodyPr/>
          <a:lstStyle/>
          <a:p>
            <a:r>
              <a:rPr lang="en-US" dirty="0"/>
              <a:t>Fraternity Standards </a:t>
            </a:r>
          </a:p>
        </p:txBody>
      </p:sp>
    </p:spTree>
    <p:extLst>
      <p:ext uri="{BB962C8B-B14F-4D97-AF65-F5344CB8AC3E}">
        <p14:creationId xmlns:p14="http://schemas.microsoft.com/office/powerpoint/2010/main" val="1589455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3B76434-78A8-EA23-6A41-7DF275F15F05}"/>
              </a:ext>
            </a:extLst>
          </p:cNvPr>
          <p:cNvPicPr>
            <a:picLocks noChangeAspect="1"/>
          </p:cNvPicPr>
          <p:nvPr/>
        </p:nvPicPr>
        <p:blipFill rotWithShape="1">
          <a:blip r:embed="rId3"/>
          <a:srcRect t="2894" b="11555"/>
          <a:stretch/>
        </p:blipFill>
        <p:spPr>
          <a:xfrm>
            <a:off x="20" y="10"/>
            <a:ext cx="4876780" cy="2743190"/>
          </a:xfrm>
          <a:prstGeom prst="rect">
            <a:avLst/>
          </a:prstGeom>
          <a:noFill/>
        </p:spPr>
      </p:pic>
    </p:spTree>
    <p:extLst>
      <p:ext uri="{BB962C8B-B14F-4D97-AF65-F5344CB8AC3E}">
        <p14:creationId xmlns:p14="http://schemas.microsoft.com/office/powerpoint/2010/main" val="6678951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5D6F55-9D1C-8544-2A48-F7BF08C06F6F}"/>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The Fraternity Standards provide chapter expectations that align with Article II </a:t>
            </a:r>
          </a:p>
          <a:p>
            <a:pPr marL="171450" indent="-171450">
              <a:buFont typeface="Arial" panose="020B0604020202020204" pitchFamily="34" charset="0"/>
              <a:buChar char="•"/>
            </a:pPr>
            <a:r>
              <a:rPr lang="en-US" dirty="0"/>
              <a:t>They serve as a guiding tool for evaluating chapter success </a:t>
            </a:r>
          </a:p>
          <a:p>
            <a:pPr marL="171450" indent="-171450">
              <a:buFont typeface="Arial" panose="020B0604020202020204" pitchFamily="34" charset="0"/>
              <a:buChar char="•"/>
            </a:pPr>
            <a:r>
              <a:rPr lang="en-US" dirty="0"/>
              <a:t>They help provide structure to chapter goal setting </a:t>
            </a:r>
          </a:p>
        </p:txBody>
      </p:sp>
      <p:sp>
        <p:nvSpPr>
          <p:cNvPr id="3" name="Content Placeholder 2">
            <a:extLst>
              <a:ext uri="{FF2B5EF4-FFF2-40B4-BE49-F238E27FC236}">
                <a16:creationId xmlns:a16="http://schemas.microsoft.com/office/drawing/2014/main" id="{66F1A29C-0B35-7A74-DA6C-306261682714}"/>
              </a:ext>
            </a:extLst>
          </p:cNvPr>
          <p:cNvSpPr>
            <a:spLocks noGrp="1"/>
          </p:cNvSpPr>
          <p:nvPr>
            <p:ph sz="quarter" idx="10"/>
          </p:nvPr>
        </p:nvSpPr>
        <p:spPr/>
        <p:txBody>
          <a:bodyPr/>
          <a:lstStyle/>
          <a:p>
            <a:r>
              <a:rPr lang="en-US" dirty="0"/>
              <a:t>What are Fraternity Standards?</a:t>
            </a:r>
          </a:p>
        </p:txBody>
      </p:sp>
    </p:spTree>
    <p:extLst>
      <p:ext uri="{BB962C8B-B14F-4D97-AF65-F5344CB8AC3E}">
        <p14:creationId xmlns:p14="http://schemas.microsoft.com/office/powerpoint/2010/main" val="2712888959"/>
      </p:ext>
    </p:extLst>
  </p:cSld>
  <p:clrMapOvr>
    <a:masterClrMapping/>
  </p:clrMapOvr>
</p:sld>
</file>

<file path=ppt/theme/theme1.xml><?xml version="1.0" encoding="utf-8"?>
<a:theme xmlns:a="http://schemas.openxmlformats.org/drawingml/2006/main" name="Flower Pattern">
  <a:themeElements>
    <a:clrScheme name="Convention 2022">
      <a:dk1>
        <a:srgbClr val="00205B"/>
      </a:dk1>
      <a:lt1>
        <a:sysClr val="window" lastClr="FFFFFF"/>
      </a:lt1>
      <a:dk2>
        <a:srgbClr val="00205B"/>
      </a:dk2>
      <a:lt2>
        <a:srgbClr val="FFFFFF"/>
      </a:lt2>
      <a:accent1>
        <a:srgbClr val="B88F52"/>
      </a:accent1>
      <a:accent2>
        <a:srgbClr val="FFFFFF"/>
      </a:accent2>
      <a:accent3>
        <a:srgbClr val="DCB073"/>
      </a:accent3>
      <a:accent4>
        <a:srgbClr val="FFFFFF"/>
      </a:accent4>
      <a:accent5>
        <a:srgbClr val="00205B"/>
      </a:accent5>
      <a:accent6>
        <a:srgbClr val="DCB073"/>
      </a:accent6>
      <a:hlink>
        <a:srgbClr val="DCB073"/>
      </a:hlink>
      <a:folHlink>
        <a:srgbClr val="DCB073"/>
      </a:folHlink>
    </a:clrScheme>
    <a:fontScheme name="Convention 2022">
      <a:majorFont>
        <a:latin typeface="Tropiline"/>
        <a:ea typeface=""/>
        <a:cs typeface=""/>
      </a:majorFont>
      <a:minorFont>
        <a:latin typeface="Montserra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5FD6C42C-CB75-48E4-9E21-F6E2CA0A3646}" vid="{8450879E-8F56-4A46-BABE-B86BEEE467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45317BEC4795D4283153E7C8D55B4BD" ma:contentTypeVersion="14" ma:contentTypeDescription="Create a new document." ma:contentTypeScope="" ma:versionID="bdf258a480a33b82cbf6c5f4a61b0e69">
  <xsd:schema xmlns:xsd="http://www.w3.org/2001/XMLSchema" xmlns:xs="http://www.w3.org/2001/XMLSchema" xmlns:p="http://schemas.microsoft.com/office/2006/metadata/properties" xmlns:ns2="0cb4b6b7-81e4-4acc-b1a0-f903da1e3558" xmlns:ns3="5bcde06a-bf23-4d7b-bb30-7ffb4af0dab9" xmlns:ns4="2ed3eb10-007e-47bf-9ad7-f627bcb06e42" targetNamespace="http://schemas.microsoft.com/office/2006/metadata/properties" ma:root="true" ma:fieldsID="e0cce1ce514dbf11e44a2f4be2b4d753" ns2:_="" ns3:_="" ns4:_="">
    <xsd:import namespace="0cb4b6b7-81e4-4acc-b1a0-f903da1e3558"/>
    <xsd:import namespace="5bcde06a-bf23-4d7b-bb30-7ffb4af0dab9"/>
    <xsd:import namespace="2ed3eb10-007e-47bf-9ad7-f627bcb06e4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4:SharedWithUsers" minOccurs="0"/>
                <xsd:element ref="ns4: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b4b6b7-81e4-4acc-b1a0-f903da1e355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2eaaf9f0-9cfd-4642-a7d0-184488b5176e"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cde06a-bf23-4d7b-bb30-7ffb4af0dab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40cccea7-d4d2-4e7b-8657-359fa332a746}" ma:internalName="TaxCatchAll" ma:showField="CatchAllData" ma:web="5bcde06a-bf23-4d7b-bb30-7ffb4af0dab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ed3eb10-007e-47bf-9ad7-f627bcb06e4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5bcde06a-bf23-4d7b-bb30-7ffb4af0dab9" xsi:nil="true"/>
    <lcf76f155ced4ddcb4097134ff3c332f xmlns="0cb4b6b7-81e4-4acc-b1a0-f903da1e3558">
      <Terms xmlns="http://schemas.microsoft.com/office/infopath/2007/PartnerControls"/>
    </lcf76f155ced4ddcb4097134ff3c332f>
    <SharedWithUsers xmlns="2ed3eb10-007e-47bf-9ad7-f627bcb06e42">
      <UserInfo>
        <DisplayName/>
        <AccountId xsi:nil="true"/>
        <AccountType/>
      </UserInfo>
    </SharedWithUsers>
    <MediaLengthInSeconds xmlns="0cb4b6b7-81e4-4acc-b1a0-f903da1e3558" xsi:nil="true"/>
  </documentManagement>
</p:properties>
</file>

<file path=customXml/itemProps1.xml><?xml version="1.0" encoding="utf-8"?>
<ds:datastoreItem xmlns:ds="http://schemas.openxmlformats.org/officeDocument/2006/customXml" ds:itemID="{C8A4BD9D-4920-43F7-85AA-1E31242299FE}">
  <ds:schemaRefs>
    <ds:schemaRef ds:uri="http://schemas.microsoft.com/sharepoint/v3/contenttype/forms"/>
  </ds:schemaRefs>
</ds:datastoreItem>
</file>

<file path=customXml/itemProps2.xml><?xml version="1.0" encoding="utf-8"?>
<ds:datastoreItem xmlns:ds="http://schemas.openxmlformats.org/officeDocument/2006/customXml" ds:itemID="{EAB42DEB-DEC5-44CA-8CE0-5B53AC6D77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cb4b6b7-81e4-4acc-b1a0-f903da1e3558"/>
    <ds:schemaRef ds:uri="5bcde06a-bf23-4d7b-bb30-7ffb4af0dab9"/>
    <ds:schemaRef ds:uri="2ed3eb10-007e-47bf-9ad7-f627bcb06e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F3B67A7-F5B8-48A6-BCA9-9C0A65E77B9E}">
  <ds:schemaRefs>
    <ds:schemaRef ds:uri="2ed3eb10-007e-47bf-9ad7-f627bcb06e42"/>
    <ds:schemaRef ds:uri="http://purl.org/dc/elements/1.1/"/>
    <ds:schemaRef ds:uri="5bcde06a-bf23-4d7b-bb30-7ffb4af0dab9"/>
    <ds:schemaRef ds:uri="http://schemas.microsoft.com/office/2006/metadata/propertie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0cb4b6b7-81e4-4acc-b1a0-f903da1e3558"/>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2017</TotalTime>
  <Words>4643</Words>
  <Application>Microsoft Office PowerPoint</Application>
  <PresentationFormat>Custom</PresentationFormat>
  <Paragraphs>378</Paragraphs>
  <Slides>47</Slides>
  <Notes>47</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Flower Pattern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Branson</dc:creator>
  <cp:lastModifiedBy>Lexie Kiernan</cp:lastModifiedBy>
  <cp:revision>14</cp:revision>
  <dcterms:created xsi:type="dcterms:W3CDTF">2021-10-18T19:40:09Z</dcterms:created>
  <dcterms:modified xsi:type="dcterms:W3CDTF">2024-01-22T15:54:48Z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y fmtid="{D5CDD505-2E9C-101B-9397-08002B2CF9AE}" pid="5" name="ContentTypeId">
    <vt:lpwstr>0x010100145317BEC4795D4283153E7C8D55B4BD</vt:lpwstr>
  </property>
  <property fmtid="{D5CDD505-2E9C-101B-9397-08002B2CF9AE}" pid="6" name="Order">
    <vt:r8>642700</vt:r8>
  </property>
  <property fmtid="{D5CDD505-2E9C-101B-9397-08002B2CF9AE}" pid="7" name="xd_Signature">
    <vt:bool>false</vt:bool>
  </property>
  <property fmtid="{D5CDD505-2E9C-101B-9397-08002B2CF9AE}" pid="8" name="xd_ProgID">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