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36"/>
  </p:notesMasterIdLst>
  <p:handoutMasterIdLst>
    <p:handoutMasterId r:id="rId37"/>
  </p:handoutMasterIdLst>
  <p:sldIdLst>
    <p:sldId id="256" r:id="rId5"/>
    <p:sldId id="257" r:id="rId6"/>
    <p:sldId id="266" r:id="rId7"/>
    <p:sldId id="268" r:id="rId8"/>
    <p:sldId id="267" r:id="rId9"/>
    <p:sldId id="269" r:id="rId10"/>
    <p:sldId id="270" r:id="rId11"/>
    <p:sldId id="271" r:id="rId12"/>
    <p:sldId id="272" r:id="rId13"/>
    <p:sldId id="273" r:id="rId14"/>
    <p:sldId id="274" r:id="rId15"/>
    <p:sldId id="279" r:id="rId16"/>
    <p:sldId id="293" r:id="rId17"/>
    <p:sldId id="292" r:id="rId18"/>
    <p:sldId id="280" r:id="rId19"/>
    <p:sldId id="281" r:id="rId20"/>
    <p:sldId id="295" r:id="rId21"/>
    <p:sldId id="294" r:id="rId22"/>
    <p:sldId id="282" r:id="rId23"/>
    <p:sldId id="296" r:id="rId24"/>
    <p:sldId id="283" r:id="rId25"/>
    <p:sldId id="284" r:id="rId26"/>
    <p:sldId id="285" r:id="rId27"/>
    <p:sldId id="291" r:id="rId28"/>
    <p:sldId id="297" r:id="rId29"/>
    <p:sldId id="298" r:id="rId30"/>
    <p:sldId id="299" r:id="rId31"/>
    <p:sldId id="307" r:id="rId32"/>
    <p:sldId id="308" r:id="rId33"/>
    <p:sldId id="311" r:id="rId34"/>
    <p:sldId id="303" r:id="rId35"/>
  </p:sldIdLst>
  <p:sldSz cx="4876800" cy="2743200"/>
  <p:notesSz cx="3657600" cy="2743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78D4D"/>
    <a:srgbClr val="0D2C6C"/>
    <a:srgbClr val="DC948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03CF9B0-7397-DE11-A952-4B08A130DB44}" v="19" dt="2025-01-21T19:43:01.494"/>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086" autoAdjust="0"/>
    <p:restoredTop sz="42457" autoAdjust="0"/>
  </p:normalViewPr>
  <p:slideViewPr>
    <p:cSldViewPr>
      <p:cViewPr varScale="1">
        <p:scale>
          <a:sx n="97" d="100"/>
          <a:sy n="97" d="100"/>
        </p:scale>
        <p:origin x="2458" y="67"/>
      </p:cViewPr>
      <p:guideLst>
        <p:guide orient="horz" pos="288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208" d="100"/>
          <a:sy n="208" d="100"/>
        </p:scale>
        <p:origin x="2170" y="86"/>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viewProps" Target="viewProps.xml"/><Relationship Id="rId21" Type="http://schemas.openxmlformats.org/officeDocument/2006/relationships/slide" Target="slides/slide17.xml"/><Relationship Id="rId34" Type="http://schemas.openxmlformats.org/officeDocument/2006/relationships/slide" Target="slides/slide30.xml"/><Relationship Id="rId42" Type="http://schemas.microsoft.com/office/2015/10/relationships/revisionInfo" Target="revisionInfo.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D19A26D-C455-4966-BEF9-1DDC67CA0CC5}"/>
              </a:ext>
            </a:extLst>
          </p:cNvPr>
          <p:cNvSpPr>
            <a:spLocks noGrp="1"/>
          </p:cNvSpPr>
          <p:nvPr>
            <p:ph type="hdr" sz="quarter"/>
          </p:nvPr>
        </p:nvSpPr>
        <p:spPr>
          <a:xfrm>
            <a:off x="0" y="0"/>
            <a:ext cx="1584325" cy="138113"/>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F0264656-C61D-46B6-B888-B9FDAB5A32FA}"/>
              </a:ext>
            </a:extLst>
          </p:cNvPr>
          <p:cNvSpPr>
            <a:spLocks noGrp="1"/>
          </p:cNvSpPr>
          <p:nvPr>
            <p:ph type="dt" sz="quarter" idx="1"/>
          </p:nvPr>
        </p:nvSpPr>
        <p:spPr>
          <a:xfrm>
            <a:off x="2071688" y="0"/>
            <a:ext cx="1584325" cy="138113"/>
          </a:xfrm>
          <a:prstGeom prst="rect">
            <a:avLst/>
          </a:prstGeom>
        </p:spPr>
        <p:txBody>
          <a:bodyPr vert="horz" lIns="91440" tIns="45720" rIns="91440" bIns="45720" rtlCol="0"/>
          <a:lstStyle>
            <a:lvl1pPr algn="r">
              <a:defRPr sz="1200"/>
            </a:lvl1pPr>
          </a:lstStyle>
          <a:p>
            <a:fld id="{253A1AC7-257B-40AF-9C72-818D2817B486}" type="datetimeFigureOut">
              <a:rPr lang="en-US" smtClean="0"/>
              <a:t>2/20/2025</a:t>
            </a:fld>
            <a:endParaRPr lang="en-US"/>
          </a:p>
        </p:txBody>
      </p:sp>
      <p:sp>
        <p:nvSpPr>
          <p:cNvPr id="4" name="Footer Placeholder 3">
            <a:extLst>
              <a:ext uri="{FF2B5EF4-FFF2-40B4-BE49-F238E27FC236}">
                <a16:creationId xmlns:a16="http://schemas.microsoft.com/office/drawing/2014/main" id="{5B49CDEA-EAF1-4853-BF96-BC21B2BBA370}"/>
              </a:ext>
            </a:extLst>
          </p:cNvPr>
          <p:cNvSpPr>
            <a:spLocks noGrp="1"/>
          </p:cNvSpPr>
          <p:nvPr>
            <p:ph type="ftr" sz="quarter" idx="2"/>
          </p:nvPr>
        </p:nvSpPr>
        <p:spPr>
          <a:xfrm>
            <a:off x="0" y="2605088"/>
            <a:ext cx="1584325" cy="138112"/>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B031FFBF-663D-4B32-AA5D-87E76A0E93E0}"/>
              </a:ext>
            </a:extLst>
          </p:cNvPr>
          <p:cNvSpPr>
            <a:spLocks noGrp="1"/>
          </p:cNvSpPr>
          <p:nvPr>
            <p:ph type="sldNum" sz="quarter" idx="3"/>
          </p:nvPr>
        </p:nvSpPr>
        <p:spPr>
          <a:xfrm>
            <a:off x="2071688" y="2605088"/>
            <a:ext cx="1584325" cy="138112"/>
          </a:xfrm>
          <a:prstGeom prst="rect">
            <a:avLst/>
          </a:prstGeom>
        </p:spPr>
        <p:txBody>
          <a:bodyPr vert="horz" lIns="91440" tIns="45720" rIns="91440" bIns="45720" rtlCol="0" anchor="b"/>
          <a:lstStyle>
            <a:lvl1pPr algn="r">
              <a:defRPr sz="1200"/>
            </a:lvl1pPr>
          </a:lstStyle>
          <a:p>
            <a:fld id="{0F1AED7C-84ED-4A89-BBF4-A3218A91D520}" type="slidenum">
              <a:rPr lang="en-US" smtClean="0"/>
              <a:t>‹#›</a:t>
            </a:fld>
            <a:endParaRPr lang="en-US"/>
          </a:p>
        </p:txBody>
      </p:sp>
    </p:spTree>
    <p:extLst>
      <p:ext uri="{BB962C8B-B14F-4D97-AF65-F5344CB8AC3E}">
        <p14:creationId xmlns:p14="http://schemas.microsoft.com/office/powerpoint/2010/main" val="6487939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1584325" cy="1381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2071688" y="0"/>
            <a:ext cx="1584325" cy="138113"/>
          </a:xfrm>
          <a:prstGeom prst="rect">
            <a:avLst/>
          </a:prstGeom>
        </p:spPr>
        <p:txBody>
          <a:bodyPr vert="horz" lIns="91440" tIns="45720" rIns="91440" bIns="45720" rtlCol="0"/>
          <a:lstStyle>
            <a:lvl1pPr algn="r">
              <a:defRPr sz="1200"/>
            </a:lvl1pPr>
          </a:lstStyle>
          <a:p>
            <a:fld id="{0DFB8D65-F931-4D44-92D2-8C0AB7F01B90}" type="datetimeFigureOut">
              <a:rPr lang="en-US" smtClean="0"/>
              <a:t>2/20/2025</a:t>
            </a:fld>
            <a:endParaRPr lang="en-US"/>
          </a:p>
        </p:txBody>
      </p:sp>
      <p:sp>
        <p:nvSpPr>
          <p:cNvPr id="4" name="Slide Image Placeholder 3"/>
          <p:cNvSpPr>
            <a:spLocks noGrp="1" noRot="1" noChangeAspect="1"/>
          </p:cNvSpPr>
          <p:nvPr>
            <p:ph type="sldImg" idx="2"/>
          </p:nvPr>
        </p:nvSpPr>
        <p:spPr>
          <a:xfrm>
            <a:off x="1006475" y="342900"/>
            <a:ext cx="1644650" cy="925513"/>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365125" y="1320800"/>
            <a:ext cx="2927350" cy="10795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2605088"/>
            <a:ext cx="1584325" cy="13811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2071688" y="2605088"/>
            <a:ext cx="1584325" cy="138112"/>
          </a:xfrm>
          <a:prstGeom prst="rect">
            <a:avLst/>
          </a:prstGeom>
        </p:spPr>
        <p:txBody>
          <a:bodyPr vert="horz" lIns="91440" tIns="45720" rIns="91440" bIns="45720" rtlCol="0" anchor="b"/>
          <a:lstStyle>
            <a:lvl1pPr algn="r">
              <a:defRPr sz="1200"/>
            </a:lvl1pPr>
          </a:lstStyle>
          <a:p>
            <a:fld id="{E56D7494-F31E-4597-B942-BF8D4C2650B1}" type="slidenum">
              <a:rPr lang="en-US" smtClean="0"/>
              <a:t>‹#›</a:t>
            </a:fld>
            <a:endParaRPr lang="en-US"/>
          </a:p>
        </p:txBody>
      </p:sp>
    </p:spTree>
    <p:extLst>
      <p:ext uri="{BB962C8B-B14F-4D97-AF65-F5344CB8AC3E}">
        <p14:creationId xmlns:p14="http://schemas.microsoft.com/office/powerpoint/2010/main" val="11637297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1</a:t>
            </a:fld>
            <a:endParaRPr lang="en-US"/>
          </a:p>
        </p:txBody>
      </p:sp>
    </p:spTree>
    <p:extLst>
      <p:ext uri="{BB962C8B-B14F-4D97-AF65-F5344CB8AC3E}">
        <p14:creationId xmlns:p14="http://schemas.microsoft.com/office/powerpoint/2010/main" val="42365712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10</a:t>
            </a:fld>
            <a:endParaRPr lang="en-US"/>
          </a:p>
        </p:txBody>
      </p:sp>
    </p:spTree>
    <p:extLst>
      <p:ext uri="{BB962C8B-B14F-4D97-AF65-F5344CB8AC3E}">
        <p14:creationId xmlns:p14="http://schemas.microsoft.com/office/powerpoint/2010/main" val="785660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11</a:t>
            </a:fld>
            <a:endParaRPr lang="en-US"/>
          </a:p>
        </p:txBody>
      </p:sp>
    </p:spTree>
    <p:extLst>
      <p:ext uri="{BB962C8B-B14F-4D97-AF65-F5344CB8AC3E}">
        <p14:creationId xmlns:p14="http://schemas.microsoft.com/office/powerpoint/2010/main" val="34308902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12</a:t>
            </a:fld>
            <a:endParaRPr lang="en-US"/>
          </a:p>
        </p:txBody>
      </p:sp>
    </p:spTree>
    <p:extLst>
      <p:ext uri="{BB962C8B-B14F-4D97-AF65-F5344CB8AC3E}">
        <p14:creationId xmlns:p14="http://schemas.microsoft.com/office/powerpoint/2010/main" val="9046405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0" dirty="0"/>
          </a:p>
        </p:txBody>
      </p:sp>
      <p:sp>
        <p:nvSpPr>
          <p:cNvPr id="4" name="Slide Number Placeholder 3"/>
          <p:cNvSpPr>
            <a:spLocks noGrp="1"/>
          </p:cNvSpPr>
          <p:nvPr>
            <p:ph type="sldNum" sz="quarter" idx="5"/>
          </p:nvPr>
        </p:nvSpPr>
        <p:spPr/>
        <p:txBody>
          <a:bodyPr/>
          <a:lstStyle/>
          <a:p>
            <a:fld id="{E56D7494-F31E-4597-B942-BF8D4C2650B1}" type="slidenum">
              <a:rPr lang="en-US" smtClean="0"/>
              <a:t>13</a:t>
            </a:fld>
            <a:endParaRPr lang="en-US"/>
          </a:p>
        </p:txBody>
      </p:sp>
    </p:spTree>
    <p:extLst>
      <p:ext uri="{BB962C8B-B14F-4D97-AF65-F5344CB8AC3E}">
        <p14:creationId xmlns:p14="http://schemas.microsoft.com/office/powerpoint/2010/main" val="32158911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14</a:t>
            </a:fld>
            <a:endParaRPr lang="en-US"/>
          </a:p>
        </p:txBody>
      </p:sp>
    </p:spTree>
    <p:extLst>
      <p:ext uri="{BB962C8B-B14F-4D97-AF65-F5344CB8AC3E}">
        <p14:creationId xmlns:p14="http://schemas.microsoft.com/office/powerpoint/2010/main" val="15365294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15</a:t>
            </a:fld>
            <a:endParaRPr lang="en-US"/>
          </a:p>
        </p:txBody>
      </p:sp>
    </p:spTree>
    <p:extLst>
      <p:ext uri="{BB962C8B-B14F-4D97-AF65-F5344CB8AC3E}">
        <p14:creationId xmlns:p14="http://schemas.microsoft.com/office/powerpoint/2010/main" val="124718515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16</a:t>
            </a:fld>
            <a:endParaRPr lang="en-US"/>
          </a:p>
        </p:txBody>
      </p:sp>
    </p:spTree>
    <p:extLst>
      <p:ext uri="{BB962C8B-B14F-4D97-AF65-F5344CB8AC3E}">
        <p14:creationId xmlns:p14="http://schemas.microsoft.com/office/powerpoint/2010/main" val="6879435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0" dirty="0"/>
          </a:p>
        </p:txBody>
      </p:sp>
      <p:sp>
        <p:nvSpPr>
          <p:cNvPr id="4" name="Slide Number Placeholder 3"/>
          <p:cNvSpPr>
            <a:spLocks noGrp="1"/>
          </p:cNvSpPr>
          <p:nvPr>
            <p:ph type="sldNum" sz="quarter" idx="5"/>
          </p:nvPr>
        </p:nvSpPr>
        <p:spPr/>
        <p:txBody>
          <a:bodyPr/>
          <a:lstStyle/>
          <a:p>
            <a:fld id="{E56D7494-F31E-4597-B942-BF8D4C2650B1}" type="slidenum">
              <a:rPr lang="en-US" smtClean="0"/>
              <a:t>17</a:t>
            </a:fld>
            <a:endParaRPr lang="en-US"/>
          </a:p>
        </p:txBody>
      </p:sp>
    </p:spTree>
    <p:extLst>
      <p:ext uri="{BB962C8B-B14F-4D97-AF65-F5344CB8AC3E}">
        <p14:creationId xmlns:p14="http://schemas.microsoft.com/office/powerpoint/2010/main" val="129358473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18</a:t>
            </a:fld>
            <a:endParaRPr lang="en-US"/>
          </a:p>
        </p:txBody>
      </p:sp>
    </p:spTree>
    <p:extLst>
      <p:ext uri="{BB962C8B-B14F-4D97-AF65-F5344CB8AC3E}">
        <p14:creationId xmlns:p14="http://schemas.microsoft.com/office/powerpoint/2010/main" val="415793605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19</a:t>
            </a:fld>
            <a:endParaRPr lang="en-US"/>
          </a:p>
        </p:txBody>
      </p:sp>
    </p:spTree>
    <p:extLst>
      <p:ext uri="{BB962C8B-B14F-4D97-AF65-F5344CB8AC3E}">
        <p14:creationId xmlns:p14="http://schemas.microsoft.com/office/powerpoint/2010/main" val="16358610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1" dirty="0"/>
          </a:p>
        </p:txBody>
      </p:sp>
      <p:sp>
        <p:nvSpPr>
          <p:cNvPr id="4" name="Slide Number Placeholder 3"/>
          <p:cNvSpPr>
            <a:spLocks noGrp="1"/>
          </p:cNvSpPr>
          <p:nvPr>
            <p:ph type="sldNum" sz="quarter" idx="5"/>
          </p:nvPr>
        </p:nvSpPr>
        <p:spPr/>
        <p:txBody>
          <a:bodyPr/>
          <a:lstStyle/>
          <a:p>
            <a:fld id="{E56D7494-F31E-4597-B942-BF8D4C2650B1}" type="slidenum">
              <a:rPr lang="en-US" smtClean="0"/>
              <a:t>2</a:t>
            </a:fld>
            <a:endParaRPr lang="en-US"/>
          </a:p>
        </p:txBody>
      </p:sp>
    </p:spTree>
    <p:extLst>
      <p:ext uri="{BB962C8B-B14F-4D97-AF65-F5344CB8AC3E}">
        <p14:creationId xmlns:p14="http://schemas.microsoft.com/office/powerpoint/2010/main" val="40341059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20</a:t>
            </a:fld>
            <a:endParaRPr lang="en-US"/>
          </a:p>
        </p:txBody>
      </p:sp>
    </p:spTree>
    <p:extLst>
      <p:ext uri="{BB962C8B-B14F-4D97-AF65-F5344CB8AC3E}">
        <p14:creationId xmlns:p14="http://schemas.microsoft.com/office/powerpoint/2010/main" val="270603337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0" dirty="0"/>
          </a:p>
        </p:txBody>
      </p:sp>
      <p:sp>
        <p:nvSpPr>
          <p:cNvPr id="4" name="Slide Number Placeholder 3"/>
          <p:cNvSpPr>
            <a:spLocks noGrp="1"/>
          </p:cNvSpPr>
          <p:nvPr>
            <p:ph type="sldNum" sz="quarter" idx="5"/>
          </p:nvPr>
        </p:nvSpPr>
        <p:spPr/>
        <p:txBody>
          <a:bodyPr/>
          <a:lstStyle/>
          <a:p>
            <a:fld id="{E56D7494-F31E-4597-B942-BF8D4C2650B1}" type="slidenum">
              <a:rPr lang="en-US" smtClean="0"/>
              <a:t>21</a:t>
            </a:fld>
            <a:endParaRPr lang="en-US"/>
          </a:p>
        </p:txBody>
      </p:sp>
    </p:spTree>
    <p:extLst>
      <p:ext uri="{BB962C8B-B14F-4D97-AF65-F5344CB8AC3E}">
        <p14:creationId xmlns:p14="http://schemas.microsoft.com/office/powerpoint/2010/main" val="411312327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22</a:t>
            </a:fld>
            <a:endParaRPr lang="en-US"/>
          </a:p>
        </p:txBody>
      </p:sp>
    </p:spTree>
    <p:extLst>
      <p:ext uri="{BB962C8B-B14F-4D97-AF65-F5344CB8AC3E}">
        <p14:creationId xmlns:p14="http://schemas.microsoft.com/office/powerpoint/2010/main" val="109761361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23</a:t>
            </a:fld>
            <a:endParaRPr lang="en-US"/>
          </a:p>
        </p:txBody>
      </p:sp>
    </p:spTree>
    <p:extLst>
      <p:ext uri="{BB962C8B-B14F-4D97-AF65-F5344CB8AC3E}">
        <p14:creationId xmlns:p14="http://schemas.microsoft.com/office/powerpoint/2010/main" val="428993277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24</a:t>
            </a:fld>
            <a:endParaRPr lang="en-US"/>
          </a:p>
        </p:txBody>
      </p:sp>
    </p:spTree>
    <p:extLst>
      <p:ext uri="{BB962C8B-B14F-4D97-AF65-F5344CB8AC3E}">
        <p14:creationId xmlns:p14="http://schemas.microsoft.com/office/powerpoint/2010/main" val="330677568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25</a:t>
            </a:fld>
            <a:endParaRPr lang="en-US"/>
          </a:p>
        </p:txBody>
      </p:sp>
    </p:spTree>
    <p:extLst>
      <p:ext uri="{BB962C8B-B14F-4D97-AF65-F5344CB8AC3E}">
        <p14:creationId xmlns:p14="http://schemas.microsoft.com/office/powerpoint/2010/main" val="394315481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0" dirty="0"/>
          </a:p>
        </p:txBody>
      </p:sp>
      <p:sp>
        <p:nvSpPr>
          <p:cNvPr id="4" name="Slide Number Placeholder 3"/>
          <p:cNvSpPr>
            <a:spLocks noGrp="1"/>
          </p:cNvSpPr>
          <p:nvPr>
            <p:ph type="sldNum" sz="quarter" idx="5"/>
          </p:nvPr>
        </p:nvSpPr>
        <p:spPr/>
        <p:txBody>
          <a:bodyPr/>
          <a:lstStyle/>
          <a:p>
            <a:fld id="{E56D7494-F31E-4597-B942-BF8D4C2650B1}" type="slidenum">
              <a:rPr lang="en-US" smtClean="0"/>
              <a:t>26</a:t>
            </a:fld>
            <a:endParaRPr lang="en-US"/>
          </a:p>
        </p:txBody>
      </p:sp>
    </p:spTree>
    <p:extLst>
      <p:ext uri="{BB962C8B-B14F-4D97-AF65-F5344CB8AC3E}">
        <p14:creationId xmlns:p14="http://schemas.microsoft.com/office/powerpoint/2010/main" val="308934282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27</a:t>
            </a:fld>
            <a:endParaRPr lang="en-US"/>
          </a:p>
        </p:txBody>
      </p:sp>
    </p:spTree>
    <p:extLst>
      <p:ext uri="{BB962C8B-B14F-4D97-AF65-F5344CB8AC3E}">
        <p14:creationId xmlns:p14="http://schemas.microsoft.com/office/powerpoint/2010/main" val="227096877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28</a:t>
            </a:fld>
            <a:endParaRPr lang="en-US"/>
          </a:p>
        </p:txBody>
      </p:sp>
    </p:spTree>
    <p:extLst>
      <p:ext uri="{BB962C8B-B14F-4D97-AF65-F5344CB8AC3E}">
        <p14:creationId xmlns:p14="http://schemas.microsoft.com/office/powerpoint/2010/main" val="259756514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29</a:t>
            </a:fld>
            <a:endParaRPr lang="en-US"/>
          </a:p>
        </p:txBody>
      </p:sp>
    </p:spTree>
    <p:extLst>
      <p:ext uri="{BB962C8B-B14F-4D97-AF65-F5344CB8AC3E}">
        <p14:creationId xmlns:p14="http://schemas.microsoft.com/office/powerpoint/2010/main" val="28006902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0" dirty="0"/>
          </a:p>
          <a:p>
            <a:endParaRPr lang="en-US" i="0" dirty="0"/>
          </a:p>
        </p:txBody>
      </p:sp>
      <p:sp>
        <p:nvSpPr>
          <p:cNvPr id="4" name="Slide Number Placeholder 3"/>
          <p:cNvSpPr>
            <a:spLocks noGrp="1"/>
          </p:cNvSpPr>
          <p:nvPr>
            <p:ph type="sldNum" sz="quarter" idx="5"/>
          </p:nvPr>
        </p:nvSpPr>
        <p:spPr/>
        <p:txBody>
          <a:bodyPr/>
          <a:lstStyle/>
          <a:p>
            <a:fld id="{E56D7494-F31E-4597-B942-BF8D4C2650B1}" type="slidenum">
              <a:rPr lang="en-US" smtClean="0"/>
              <a:t>3</a:t>
            </a:fld>
            <a:endParaRPr lang="en-US"/>
          </a:p>
        </p:txBody>
      </p:sp>
    </p:spTree>
    <p:extLst>
      <p:ext uri="{BB962C8B-B14F-4D97-AF65-F5344CB8AC3E}">
        <p14:creationId xmlns:p14="http://schemas.microsoft.com/office/powerpoint/2010/main" val="241417009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ea typeface="Calibri" panose="020F0502020204030204"/>
              <a:cs typeface="Calibri" panose="020F0502020204030204"/>
            </a:endParaRPr>
          </a:p>
        </p:txBody>
      </p:sp>
      <p:sp>
        <p:nvSpPr>
          <p:cNvPr id="4" name="Slide Number Placeholder 3"/>
          <p:cNvSpPr>
            <a:spLocks noGrp="1"/>
          </p:cNvSpPr>
          <p:nvPr>
            <p:ph type="sldNum" sz="quarter" idx="5"/>
          </p:nvPr>
        </p:nvSpPr>
        <p:spPr/>
        <p:txBody>
          <a:bodyPr/>
          <a:lstStyle/>
          <a:p>
            <a:fld id="{E56D7494-F31E-4597-B942-BF8D4C2650B1}" type="slidenum">
              <a:rPr lang="en-US" smtClean="0"/>
              <a:t>30</a:t>
            </a:fld>
            <a:endParaRPr lang="en-US"/>
          </a:p>
        </p:txBody>
      </p:sp>
    </p:spTree>
    <p:extLst>
      <p:ext uri="{BB962C8B-B14F-4D97-AF65-F5344CB8AC3E}">
        <p14:creationId xmlns:p14="http://schemas.microsoft.com/office/powerpoint/2010/main" val="214592568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31</a:t>
            </a:fld>
            <a:endParaRPr lang="en-US"/>
          </a:p>
        </p:txBody>
      </p:sp>
    </p:spTree>
    <p:extLst>
      <p:ext uri="{BB962C8B-B14F-4D97-AF65-F5344CB8AC3E}">
        <p14:creationId xmlns:p14="http://schemas.microsoft.com/office/powerpoint/2010/main" val="40563770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1" dirty="0"/>
          </a:p>
          <a:p>
            <a:endParaRPr lang="en-US" i="0" dirty="0"/>
          </a:p>
        </p:txBody>
      </p:sp>
      <p:sp>
        <p:nvSpPr>
          <p:cNvPr id="4" name="Slide Number Placeholder 3"/>
          <p:cNvSpPr>
            <a:spLocks noGrp="1"/>
          </p:cNvSpPr>
          <p:nvPr>
            <p:ph type="sldNum" sz="quarter" idx="5"/>
          </p:nvPr>
        </p:nvSpPr>
        <p:spPr/>
        <p:txBody>
          <a:bodyPr/>
          <a:lstStyle/>
          <a:p>
            <a:fld id="{E56D7494-F31E-4597-B942-BF8D4C2650B1}" type="slidenum">
              <a:rPr lang="en-US" smtClean="0"/>
              <a:t>4</a:t>
            </a:fld>
            <a:endParaRPr lang="en-US"/>
          </a:p>
        </p:txBody>
      </p:sp>
    </p:spTree>
    <p:extLst>
      <p:ext uri="{BB962C8B-B14F-4D97-AF65-F5344CB8AC3E}">
        <p14:creationId xmlns:p14="http://schemas.microsoft.com/office/powerpoint/2010/main" val="15385262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1" dirty="0"/>
          </a:p>
        </p:txBody>
      </p:sp>
      <p:sp>
        <p:nvSpPr>
          <p:cNvPr id="4" name="Slide Number Placeholder 3"/>
          <p:cNvSpPr>
            <a:spLocks noGrp="1"/>
          </p:cNvSpPr>
          <p:nvPr>
            <p:ph type="sldNum" sz="quarter" idx="5"/>
          </p:nvPr>
        </p:nvSpPr>
        <p:spPr/>
        <p:txBody>
          <a:bodyPr/>
          <a:lstStyle/>
          <a:p>
            <a:fld id="{E56D7494-F31E-4597-B942-BF8D4C2650B1}" type="slidenum">
              <a:rPr lang="en-US" smtClean="0"/>
              <a:t>5</a:t>
            </a:fld>
            <a:endParaRPr lang="en-US"/>
          </a:p>
        </p:txBody>
      </p:sp>
    </p:spTree>
    <p:extLst>
      <p:ext uri="{BB962C8B-B14F-4D97-AF65-F5344CB8AC3E}">
        <p14:creationId xmlns:p14="http://schemas.microsoft.com/office/powerpoint/2010/main" val="41464285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0" dirty="0"/>
          </a:p>
        </p:txBody>
      </p:sp>
      <p:sp>
        <p:nvSpPr>
          <p:cNvPr id="4" name="Slide Number Placeholder 3"/>
          <p:cNvSpPr>
            <a:spLocks noGrp="1"/>
          </p:cNvSpPr>
          <p:nvPr>
            <p:ph type="sldNum" sz="quarter" idx="5"/>
          </p:nvPr>
        </p:nvSpPr>
        <p:spPr/>
        <p:txBody>
          <a:bodyPr/>
          <a:lstStyle/>
          <a:p>
            <a:fld id="{E56D7494-F31E-4597-B942-BF8D4C2650B1}" type="slidenum">
              <a:rPr lang="en-US" smtClean="0"/>
              <a:t>6</a:t>
            </a:fld>
            <a:endParaRPr lang="en-US"/>
          </a:p>
        </p:txBody>
      </p:sp>
    </p:spTree>
    <p:extLst>
      <p:ext uri="{BB962C8B-B14F-4D97-AF65-F5344CB8AC3E}">
        <p14:creationId xmlns:p14="http://schemas.microsoft.com/office/powerpoint/2010/main" val="22573239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7</a:t>
            </a:fld>
            <a:endParaRPr lang="en-US"/>
          </a:p>
        </p:txBody>
      </p:sp>
    </p:spTree>
    <p:extLst>
      <p:ext uri="{BB962C8B-B14F-4D97-AF65-F5344CB8AC3E}">
        <p14:creationId xmlns:p14="http://schemas.microsoft.com/office/powerpoint/2010/main" val="26391389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8</a:t>
            </a:fld>
            <a:endParaRPr lang="en-US"/>
          </a:p>
        </p:txBody>
      </p:sp>
    </p:spTree>
    <p:extLst>
      <p:ext uri="{BB962C8B-B14F-4D97-AF65-F5344CB8AC3E}">
        <p14:creationId xmlns:p14="http://schemas.microsoft.com/office/powerpoint/2010/main" val="9870043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0" dirty="0"/>
          </a:p>
        </p:txBody>
      </p:sp>
      <p:sp>
        <p:nvSpPr>
          <p:cNvPr id="4" name="Slide Number Placeholder 3"/>
          <p:cNvSpPr>
            <a:spLocks noGrp="1"/>
          </p:cNvSpPr>
          <p:nvPr>
            <p:ph type="sldNum" sz="quarter" idx="5"/>
          </p:nvPr>
        </p:nvSpPr>
        <p:spPr/>
        <p:txBody>
          <a:bodyPr/>
          <a:lstStyle/>
          <a:p>
            <a:fld id="{E56D7494-F31E-4597-B942-BF8D4C2650B1}" type="slidenum">
              <a:rPr lang="en-US" smtClean="0"/>
              <a:t>9</a:t>
            </a:fld>
            <a:endParaRPr lang="en-US"/>
          </a:p>
        </p:txBody>
      </p:sp>
    </p:spTree>
    <p:extLst>
      <p:ext uri="{BB962C8B-B14F-4D97-AF65-F5344CB8AC3E}">
        <p14:creationId xmlns:p14="http://schemas.microsoft.com/office/powerpoint/2010/main" val="225732391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DE46ABC3-579F-48EC-A83A-B70061331252}"/>
              </a:ext>
            </a:extLst>
          </p:cNvPr>
          <p:cNvSpPr>
            <a:spLocks noGrp="1"/>
          </p:cNvSpPr>
          <p:nvPr>
            <p:ph type="body" sz="quarter" idx="10" hasCustomPrompt="1"/>
          </p:nvPr>
        </p:nvSpPr>
        <p:spPr>
          <a:xfrm>
            <a:off x="304800" y="609600"/>
            <a:ext cx="2336800" cy="381000"/>
          </a:xfrm>
          <a:prstGeom prst="rect">
            <a:avLst/>
          </a:prstGeom>
        </p:spPr>
        <p:txBody>
          <a:bodyPr/>
          <a:lstStyle>
            <a:lvl1pPr algn="l">
              <a:defRPr sz="2200" b="1" i="0" cap="none" baseline="0">
                <a:solidFill>
                  <a:srgbClr val="0D2C6C"/>
                </a:solidFill>
                <a:latin typeface="TROPILINE-EXTRABOLD" pitchFamily="2" charset="77"/>
              </a:defRPr>
            </a:lvl1pPr>
            <a:lvl2pPr marL="0" algn="l">
              <a:defRPr sz="1200" b="0">
                <a:solidFill>
                  <a:srgbClr val="B78D4D"/>
                </a:solidFill>
              </a:defRPr>
            </a:lvl2pPr>
          </a:lstStyle>
          <a:p>
            <a:pPr lvl="0"/>
            <a:r>
              <a:rPr lang="en-US" dirty="0"/>
              <a:t>Heading</a:t>
            </a:r>
          </a:p>
          <a:p>
            <a:pPr lvl="1"/>
            <a:r>
              <a:rPr lang="en-US" dirty="0"/>
              <a:t>Subheading</a:t>
            </a:r>
          </a:p>
        </p:txBody>
      </p:sp>
    </p:spTree>
    <p:extLst>
      <p:ext uri="{BB962C8B-B14F-4D97-AF65-F5344CB8AC3E}">
        <p14:creationId xmlns:p14="http://schemas.microsoft.com/office/powerpoint/2010/main" val="17024461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ody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940139DE-8F41-34EF-77E2-2125051FB84A}"/>
              </a:ext>
            </a:extLst>
          </p:cNvPr>
          <p:cNvSpPr>
            <a:spLocks noGrp="1"/>
          </p:cNvSpPr>
          <p:nvPr>
            <p:ph type="body" sz="quarter" idx="12"/>
          </p:nvPr>
        </p:nvSpPr>
        <p:spPr>
          <a:xfrm>
            <a:off x="381000" y="762000"/>
            <a:ext cx="4114800" cy="1371600"/>
          </a:xfrm>
          <a:prstGeom prst="rect">
            <a:avLst/>
          </a:prstGeom>
        </p:spPr>
        <p:txBody>
          <a:bodyPr/>
          <a:lstStyle>
            <a:lvl1pPr>
              <a:defRPr sz="1100">
                <a:latin typeface="+mn-lt"/>
              </a:defRPr>
            </a:lvl1pPr>
            <a:lvl2pPr>
              <a:defRPr sz="1100">
                <a:latin typeface="+mn-lt"/>
              </a:defRPr>
            </a:lvl2pPr>
            <a:lvl3pPr>
              <a:defRPr sz="1100">
                <a:latin typeface="+mn-lt"/>
              </a:defRPr>
            </a:lvl3pPr>
            <a:lvl4pPr>
              <a:defRPr sz="1100">
                <a:latin typeface="+mn-lt"/>
              </a:defRPr>
            </a:lvl4pPr>
            <a:lvl5pPr>
              <a:defRPr sz="1100">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10">
            <a:extLst>
              <a:ext uri="{FF2B5EF4-FFF2-40B4-BE49-F238E27FC236}">
                <a16:creationId xmlns:a16="http://schemas.microsoft.com/office/drawing/2014/main" id="{90D9CCCC-9142-4D32-A6E8-79853A51A716}"/>
              </a:ext>
            </a:extLst>
          </p:cNvPr>
          <p:cNvSpPr>
            <a:spLocks noGrp="1"/>
          </p:cNvSpPr>
          <p:nvPr>
            <p:ph sz="quarter" idx="10" hasCustomPrompt="1"/>
          </p:nvPr>
        </p:nvSpPr>
        <p:spPr>
          <a:xfrm>
            <a:off x="381000" y="304801"/>
            <a:ext cx="4114800" cy="304800"/>
          </a:xfrm>
          <a:prstGeom prst="rect">
            <a:avLst/>
          </a:prstGeom>
        </p:spPr>
        <p:txBody>
          <a:bodyPr/>
          <a:lstStyle>
            <a:lvl1pPr>
              <a:defRPr sz="1600" b="1">
                <a:solidFill>
                  <a:schemeClr val="bg1"/>
                </a:solidFill>
                <a:latin typeface="+mj-lt"/>
              </a:defRPr>
            </a:lvl1pPr>
            <a:lvl2pPr marL="0" algn="l">
              <a:defRPr sz="1400" b="1">
                <a:solidFill>
                  <a:srgbClr val="B78D4D"/>
                </a:solidFill>
              </a:defRPr>
            </a:lvl2pPr>
            <a:lvl3pPr>
              <a:defRPr sz="1333">
                <a:latin typeface="+mn-lt"/>
              </a:defRPr>
            </a:lvl3pPr>
          </a:lstStyle>
          <a:p>
            <a:pPr lvl="0"/>
            <a:r>
              <a:rPr lang="en-US" dirty="0"/>
              <a:t>Heading</a:t>
            </a: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5" r:id="rId1"/>
    <p:sldLayoutId id="2147483664" r:id="rId2"/>
  </p:sldLayoutIdLst>
  <p:txStyles>
    <p:titleStyle>
      <a:lvl1pPr eaLnBrk="1" hangingPunct="1">
        <a:defRPr>
          <a:latin typeface="+mj-lt"/>
          <a:ea typeface="+mj-ea"/>
          <a:cs typeface="+mj-cs"/>
        </a:defRPr>
      </a:lvl1pPr>
    </p:titleStyle>
    <p:bodyStyle>
      <a:lvl1pPr marL="0" eaLnBrk="1" hangingPunct="1">
        <a:defRPr>
          <a:latin typeface="+mn-lt"/>
          <a:ea typeface="+mn-ea"/>
          <a:cs typeface="+mn-cs"/>
        </a:defRPr>
      </a:lvl1pPr>
      <a:lvl2pPr marL="609585" eaLnBrk="1" hangingPunct="1">
        <a:defRPr>
          <a:latin typeface="+mn-lt"/>
          <a:ea typeface="+mn-ea"/>
          <a:cs typeface="+mn-cs"/>
        </a:defRPr>
      </a:lvl2pPr>
      <a:lvl3pPr marL="1219170" eaLnBrk="1" hangingPunct="1">
        <a:defRPr>
          <a:latin typeface="+mn-lt"/>
          <a:ea typeface="+mn-ea"/>
          <a:cs typeface="+mn-cs"/>
        </a:defRPr>
      </a:lvl3pPr>
      <a:lvl4pPr marL="1828754" eaLnBrk="1" hangingPunct="1">
        <a:defRPr>
          <a:latin typeface="+mn-lt"/>
          <a:ea typeface="+mn-ea"/>
          <a:cs typeface="+mn-cs"/>
        </a:defRPr>
      </a:lvl4pPr>
      <a:lvl5pPr marL="2438339" eaLnBrk="1" hangingPunct="1">
        <a:defRPr>
          <a:latin typeface="+mn-lt"/>
          <a:ea typeface="+mn-ea"/>
          <a:cs typeface="+mn-cs"/>
        </a:defRPr>
      </a:lvl5pPr>
      <a:lvl6pPr marL="3047924" eaLnBrk="1" hangingPunct="1">
        <a:defRPr>
          <a:latin typeface="+mn-lt"/>
          <a:ea typeface="+mn-ea"/>
          <a:cs typeface="+mn-cs"/>
        </a:defRPr>
      </a:lvl6pPr>
      <a:lvl7pPr marL="3657509" eaLnBrk="1" hangingPunct="1">
        <a:defRPr>
          <a:latin typeface="+mn-lt"/>
          <a:ea typeface="+mn-ea"/>
          <a:cs typeface="+mn-cs"/>
        </a:defRPr>
      </a:lvl7pPr>
      <a:lvl8pPr marL="4267093" eaLnBrk="1" hangingPunct="1">
        <a:defRPr>
          <a:latin typeface="+mn-lt"/>
          <a:ea typeface="+mn-ea"/>
          <a:cs typeface="+mn-cs"/>
        </a:defRPr>
      </a:lvl8pPr>
      <a:lvl9pPr marL="4876678" eaLnBrk="1" hangingPunct="1">
        <a:defRPr>
          <a:latin typeface="+mn-lt"/>
          <a:ea typeface="+mn-ea"/>
          <a:cs typeface="+mn-cs"/>
        </a:defRPr>
      </a:lvl9pPr>
    </p:bodyStyle>
    <p:otherStyle>
      <a:lvl1pPr marL="0" eaLnBrk="1" hangingPunct="1">
        <a:defRPr>
          <a:latin typeface="+mn-lt"/>
          <a:ea typeface="+mn-ea"/>
          <a:cs typeface="+mn-cs"/>
        </a:defRPr>
      </a:lvl1pPr>
      <a:lvl2pPr marL="609585" eaLnBrk="1" hangingPunct="1">
        <a:defRPr>
          <a:latin typeface="+mn-lt"/>
          <a:ea typeface="+mn-ea"/>
          <a:cs typeface="+mn-cs"/>
        </a:defRPr>
      </a:lvl2pPr>
      <a:lvl3pPr marL="1219170" eaLnBrk="1" hangingPunct="1">
        <a:defRPr>
          <a:latin typeface="+mn-lt"/>
          <a:ea typeface="+mn-ea"/>
          <a:cs typeface="+mn-cs"/>
        </a:defRPr>
      </a:lvl3pPr>
      <a:lvl4pPr marL="1828754" eaLnBrk="1" hangingPunct="1">
        <a:defRPr>
          <a:latin typeface="+mn-lt"/>
          <a:ea typeface="+mn-ea"/>
          <a:cs typeface="+mn-cs"/>
        </a:defRPr>
      </a:lvl4pPr>
      <a:lvl5pPr marL="2438339" eaLnBrk="1" hangingPunct="1">
        <a:defRPr>
          <a:latin typeface="+mn-lt"/>
          <a:ea typeface="+mn-ea"/>
          <a:cs typeface="+mn-cs"/>
        </a:defRPr>
      </a:lvl5pPr>
      <a:lvl6pPr marL="3047924" eaLnBrk="1" hangingPunct="1">
        <a:defRPr>
          <a:latin typeface="+mn-lt"/>
          <a:ea typeface="+mn-ea"/>
          <a:cs typeface="+mn-cs"/>
        </a:defRPr>
      </a:lvl6pPr>
      <a:lvl7pPr marL="3657509" eaLnBrk="1" hangingPunct="1">
        <a:defRPr>
          <a:latin typeface="+mn-lt"/>
          <a:ea typeface="+mn-ea"/>
          <a:cs typeface="+mn-cs"/>
        </a:defRPr>
      </a:lvl7pPr>
      <a:lvl8pPr marL="4267093" eaLnBrk="1" hangingPunct="1">
        <a:defRPr>
          <a:latin typeface="+mn-lt"/>
          <a:ea typeface="+mn-ea"/>
          <a:cs typeface="+mn-cs"/>
        </a:defRPr>
      </a:lvl8pPr>
      <a:lvl9pPr marL="4876678" eaLnBrk="1" hangingPunct="1">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6DE144C-8AB0-4343-A0B3-F5326BD27C34}"/>
              </a:ext>
            </a:extLst>
          </p:cNvPr>
          <p:cNvSpPr>
            <a:spLocks noGrp="1"/>
          </p:cNvSpPr>
          <p:nvPr>
            <p:ph type="body" sz="quarter" idx="10"/>
          </p:nvPr>
        </p:nvSpPr>
        <p:spPr>
          <a:xfrm>
            <a:off x="304800" y="838200"/>
            <a:ext cx="2336800" cy="381000"/>
          </a:xfrm>
        </p:spPr>
        <p:txBody>
          <a:bodyPr/>
          <a:lstStyle/>
          <a:p>
            <a:r>
              <a:rPr lang="en-US" dirty="0"/>
              <a:t>Welcome to CLC 2025! </a:t>
            </a:r>
          </a:p>
        </p:txBody>
      </p:sp>
    </p:spTree>
    <p:extLst>
      <p:ext uri="{BB962C8B-B14F-4D97-AF65-F5344CB8AC3E}">
        <p14:creationId xmlns:p14="http://schemas.microsoft.com/office/powerpoint/2010/main" val="34628585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72080E7-3099-A710-2BBD-EC98A9B5D49E}"/>
              </a:ext>
            </a:extLst>
          </p:cNvPr>
          <p:cNvSpPr>
            <a:spLocks noGrp="1"/>
          </p:cNvSpPr>
          <p:nvPr>
            <p:ph type="body" sz="quarter" idx="12"/>
          </p:nvPr>
        </p:nvSpPr>
        <p:spPr/>
        <p:txBody>
          <a:bodyPr/>
          <a:lstStyle/>
          <a:p>
            <a:r>
              <a:rPr lang="en-US" sz="1200" dirty="0">
                <a:effectLst/>
                <a:latin typeface="Montserrat" panose="00000500000000000000" pitchFamily="2" charset="0"/>
                <a:ea typeface="Calibri" panose="020F0502020204030204" pitchFamily="34" charset="0"/>
                <a:cs typeface="EB Garamond" panose="00000500000000000000" pitchFamily="2" charset="0"/>
              </a:rPr>
              <a:t>This year, CMT made a goal to improve the chapter’s perception of Honor Board. </a:t>
            </a:r>
          </a:p>
          <a:p>
            <a:r>
              <a:rPr lang="en-US" sz="1200" dirty="0">
                <a:effectLst/>
                <a:latin typeface="Montserrat" panose="00000500000000000000" pitchFamily="2" charset="0"/>
                <a:ea typeface="Calibri" panose="020F0502020204030204" pitchFamily="34" charset="0"/>
                <a:cs typeface="EB Garamond" panose="00000500000000000000" pitchFamily="2" charset="0"/>
              </a:rPr>
              <a:t>What steps do you take to achieve this? How can you involve other members of…</a:t>
            </a:r>
          </a:p>
          <a:p>
            <a:pPr marL="171450" indent="-171450">
              <a:buFont typeface="Arial" panose="020B0604020202020204" pitchFamily="34" charset="0"/>
              <a:buChar char="•"/>
            </a:pPr>
            <a:r>
              <a:rPr lang="en-US" sz="1200" dirty="0">
                <a:effectLst/>
                <a:latin typeface="Montserrat" panose="00000500000000000000" pitchFamily="2" charset="0"/>
                <a:ea typeface="Calibri" panose="020F0502020204030204" pitchFamily="34" charset="0"/>
                <a:cs typeface="EB Garamond" panose="00000500000000000000" pitchFamily="2" charset="0"/>
              </a:rPr>
              <a:t>Honor Board?</a:t>
            </a:r>
          </a:p>
          <a:p>
            <a:pPr marL="171450" indent="-171450">
              <a:buFont typeface="Arial" panose="020B0604020202020204" pitchFamily="34" charset="0"/>
              <a:buChar char="•"/>
            </a:pPr>
            <a:r>
              <a:rPr lang="en-US" sz="1200" dirty="0">
                <a:latin typeface="Montserrat" panose="00000500000000000000" pitchFamily="2" charset="0"/>
                <a:cs typeface="EB Garamond" panose="00000500000000000000" pitchFamily="2" charset="0"/>
              </a:rPr>
              <a:t>CMT members?</a:t>
            </a:r>
          </a:p>
          <a:p>
            <a:pPr marL="171450" indent="-171450">
              <a:buFont typeface="Arial" panose="020B0604020202020204" pitchFamily="34" charset="0"/>
              <a:buChar char="•"/>
            </a:pPr>
            <a:r>
              <a:rPr lang="en-US" sz="1200" dirty="0">
                <a:latin typeface="Montserrat" panose="00000500000000000000" pitchFamily="2" charset="0"/>
                <a:cs typeface="EB Garamond" panose="00000500000000000000" pitchFamily="2" charset="0"/>
              </a:rPr>
              <a:t>Committees?</a:t>
            </a:r>
          </a:p>
          <a:p>
            <a:pPr marL="171450" indent="-171450">
              <a:buFont typeface="Arial" panose="020B0604020202020204" pitchFamily="34" charset="0"/>
              <a:buChar char="•"/>
            </a:pPr>
            <a:r>
              <a:rPr lang="en-US" sz="1200" dirty="0">
                <a:latin typeface="Montserrat" panose="00000500000000000000" pitchFamily="2" charset="0"/>
                <a:cs typeface="EB Garamond" panose="00000500000000000000" pitchFamily="2" charset="0"/>
              </a:rPr>
              <a:t>The chapter?</a:t>
            </a:r>
            <a:endParaRPr lang="en-US" sz="1200" dirty="0"/>
          </a:p>
          <a:p>
            <a:endParaRPr lang="en-US" dirty="0"/>
          </a:p>
        </p:txBody>
      </p:sp>
      <p:sp>
        <p:nvSpPr>
          <p:cNvPr id="3" name="Content Placeholder 2">
            <a:extLst>
              <a:ext uri="{FF2B5EF4-FFF2-40B4-BE49-F238E27FC236}">
                <a16:creationId xmlns:a16="http://schemas.microsoft.com/office/drawing/2014/main" id="{8BEA07A3-0E8B-D4BD-B38E-54AB11CD0127}"/>
              </a:ext>
            </a:extLst>
          </p:cNvPr>
          <p:cNvSpPr>
            <a:spLocks noGrp="1"/>
          </p:cNvSpPr>
          <p:nvPr>
            <p:ph sz="quarter" idx="10"/>
          </p:nvPr>
        </p:nvSpPr>
        <p:spPr/>
        <p:txBody>
          <a:bodyPr/>
          <a:lstStyle/>
          <a:p>
            <a:r>
              <a:rPr lang="en-US" dirty="0"/>
              <a:t>Scenario #1 </a:t>
            </a:r>
          </a:p>
        </p:txBody>
      </p:sp>
    </p:spTree>
    <p:extLst>
      <p:ext uri="{BB962C8B-B14F-4D97-AF65-F5344CB8AC3E}">
        <p14:creationId xmlns:p14="http://schemas.microsoft.com/office/powerpoint/2010/main" val="526553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15B9818-99E3-55BC-96FB-F0F314165FAA}"/>
              </a:ext>
            </a:extLst>
          </p:cNvPr>
          <p:cNvSpPr>
            <a:spLocks noGrp="1"/>
          </p:cNvSpPr>
          <p:nvPr>
            <p:ph type="body" sz="quarter" idx="12"/>
          </p:nvPr>
        </p:nvSpPr>
        <p:spPr/>
        <p:txBody>
          <a:bodyPr/>
          <a:lstStyle/>
          <a:p>
            <a:pPr marL="171450" marR="0" lvl="0" indent="-171450">
              <a:lnSpc>
                <a:spcPct val="116000"/>
              </a:lnSpc>
              <a:buFont typeface="Arial" panose="020B0604020202020204" pitchFamily="34" charset="0"/>
              <a:buChar char="•"/>
            </a:pPr>
            <a:r>
              <a:rPr lang="en-US" sz="1100" dirty="0">
                <a:effectLst/>
                <a:latin typeface="Montserrat" panose="00000500000000000000" pitchFamily="2" charset="0"/>
                <a:ea typeface="Times New Roman" panose="02020603050405020304" pitchFamily="18" charset="0"/>
                <a:cs typeface="Times New Roman" panose="02020603050405020304" pitchFamily="18" charset="0"/>
              </a:rPr>
              <a:t>Educate the chapter of what HB is</a:t>
            </a:r>
            <a:endParaRPr lang="en-US" dirty="0">
              <a:latin typeface="Aptos" panose="020B0004020202020204" pitchFamily="34" charset="0"/>
              <a:ea typeface="Times New Roman" panose="02020603050405020304" pitchFamily="18" charset="0"/>
              <a:cs typeface="Times New Roman" panose="02020603050405020304" pitchFamily="18" charset="0"/>
            </a:endParaRPr>
          </a:p>
          <a:p>
            <a:pPr marL="171450" marR="0" lvl="0" indent="-171450">
              <a:lnSpc>
                <a:spcPct val="116000"/>
              </a:lnSpc>
              <a:buFont typeface="Arial" panose="020B0604020202020204" pitchFamily="34" charset="0"/>
              <a:buChar char="•"/>
            </a:pPr>
            <a:r>
              <a:rPr lang="en-US" sz="1100" dirty="0">
                <a:effectLst/>
                <a:latin typeface="Montserrat" panose="00000500000000000000" pitchFamily="2" charset="0"/>
                <a:ea typeface="Times New Roman" panose="02020603050405020304" pitchFamily="18" charset="0"/>
                <a:cs typeface="Times New Roman" panose="02020603050405020304" pitchFamily="18" charset="0"/>
              </a:rPr>
              <a:t>Use HB to get a pulse of the chapter morale</a:t>
            </a:r>
            <a:endParaRPr lang="en-US" dirty="0">
              <a:latin typeface="Aptos" panose="020B0004020202020204" pitchFamily="34" charset="0"/>
              <a:ea typeface="Times New Roman" panose="02020603050405020304" pitchFamily="18" charset="0"/>
              <a:cs typeface="Times New Roman" panose="02020603050405020304" pitchFamily="18" charset="0"/>
            </a:endParaRPr>
          </a:p>
          <a:p>
            <a:pPr marL="171450" marR="0" lvl="0" indent="-171450">
              <a:lnSpc>
                <a:spcPct val="116000"/>
              </a:lnSpc>
              <a:buFont typeface="Arial" panose="020B0604020202020204" pitchFamily="34" charset="0"/>
              <a:buChar char="•"/>
            </a:pPr>
            <a:r>
              <a:rPr lang="en-US" sz="1100" dirty="0">
                <a:effectLst/>
                <a:latin typeface="Montserrat" panose="00000500000000000000" pitchFamily="2" charset="0"/>
                <a:ea typeface="Times New Roman" panose="02020603050405020304" pitchFamily="18" charset="0"/>
                <a:cs typeface="Times New Roman" panose="02020603050405020304" pitchFamily="18" charset="0"/>
              </a:rPr>
              <a:t>Implement positive programming</a:t>
            </a:r>
            <a:endParaRPr lang="en-US" dirty="0">
              <a:latin typeface="Aptos" panose="020B0004020202020204" pitchFamily="34" charset="0"/>
              <a:ea typeface="Times New Roman" panose="02020603050405020304" pitchFamily="18" charset="0"/>
              <a:cs typeface="Times New Roman" panose="02020603050405020304" pitchFamily="18" charset="0"/>
            </a:endParaRPr>
          </a:p>
          <a:p>
            <a:pPr marL="171450" marR="0" lvl="0" indent="-171450">
              <a:lnSpc>
                <a:spcPct val="116000"/>
              </a:lnSpc>
              <a:buFont typeface="Arial" panose="020B0604020202020204" pitchFamily="34" charset="0"/>
              <a:buChar char="•"/>
            </a:pPr>
            <a:r>
              <a:rPr lang="en-US" sz="1100" dirty="0">
                <a:effectLst/>
                <a:latin typeface="Montserrat" panose="00000500000000000000" pitchFamily="2" charset="0"/>
                <a:ea typeface="Times New Roman" panose="02020603050405020304" pitchFamily="18" charset="0"/>
                <a:cs typeface="Times New Roman" panose="02020603050405020304" pitchFamily="18" charset="0"/>
              </a:rPr>
              <a:t>Utilize calling members into Honor Board at random</a:t>
            </a:r>
            <a:endParaRPr lang="en-US" dirty="0">
              <a:latin typeface="Aptos" panose="020B0004020202020204" pitchFamily="34" charset="0"/>
              <a:ea typeface="Times New Roman" panose="02020603050405020304" pitchFamily="18" charset="0"/>
              <a:cs typeface="Times New Roman" panose="02020603050405020304" pitchFamily="18" charset="0"/>
            </a:endParaRPr>
          </a:p>
          <a:p>
            <a:pPr marL="171450" marR="0" lvl="0" indent="-171450">
              <a:lnSpc>
                <a:spcPct val="116000"/>
              </a:lnSpc>
              <a:buFont typeface="Arial" panose="020B0604020202020204" pitchFamily="34" charset="0"/>
              <a:buChar char="•"/>
            </a:pPr>
            <a:r>
              <a:rPr lang="en-US" sz="1100" dirty="0">
                <a:effectLst/>
                <a:latin typeface="Montserrat" panose="00000500000000000000" pitchFamily="2" charset="0"/>
                <a:ea typeface="Times New Roman" panose="02020603050405020304" pitchFamily="18" charset="0"/>
                <a:cs typeface="Times New Roman" panose="02020603050405020304" pitchFamily="18" charset="0"/>
              </a:rPr>
              <a:t>Emphasize the aspect of confidentiality of HB</a:t>
            </a:r>
            <a:endParaRPr lang="en-US" dirty="0"/>
          </a:p>
        </p:txBody>
      </p:sp>
      <p:sp>
        <p:nvSpPr>
          <p:cNvPr id="3" name="Content Placeholder 2">
            <a:extLst>
              <a:ext uri="{FF2B5EF4-FFF2-40B4-BE49-F238E27FC236}">
                <a16:creationId xmlns:a16="http://schemas.microsoft.com/office/drawing/2014/main" id="{BC5BE0FB-8310-D837-DE05-01D497D021FF}"/>
              </a:ext>
            </a:extLst>
          </p:cNvPr>
          <p:cNvSpPr>
            <a:spLocks noGrp="1"/>
          </p:cNvSpPr>
          <p:nvPr>
            <p:ph sz="quarter" idx="10"/>
          </p:nvPr>
        </p:nvSpPr>
        <p:spPr/>
        <p:txBody>
          <a:bodyPr/>
          <a:lstStyle/>
          <a:p>
            <a:r>
              <a:rPr lang="en-US" dirty="0"/>
              <a:t>Scenario #1 | Responses </a:t>
            </a:r>
          </a:p>
        </p:txBody>
      </p:sp>
    </p:spTree>
    <p:extLst>
      <p:ext uri="{BB962C8B-B14F-4D97-AF65-F5344CB8AC3E}">
        <p14:creationId xmlns:p14="http://schemas.microsoft.com/office/powerpoint/2010/main" val="18380128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C8BC592-AB8F-2F2A-0CFE-BCCF6FB38F14}"/>
              </a:ext>
            </a:extLst>
          </p:cNvPr>
          <p:cNvSpPr>
            <a:spLocks noGrp="1"/>
          </p:cNvSpPr>
          <p:nvPr>
            <p:ph type="body" sz="quarter" idx="12"/>
          </p:nvPr>
        </p:nvSpPr>
        <p:spPr/>
        <p:txBody>
          <a:bodyPr/>
          <a:lstStyle/>
          <a:p>
            <a:pPr marL="0" marR="0">
              <a:lnSpc>
                <a:spcPct val="116000"/>
              </a:lnSpc>
              <a:spcAft>
                <a:spcPts val="800"/>
              </a:spcAft>
            </a:pPr>
            <a:r>
              <a:rPr lang="en-US" sz="1000" dirty="0">
                <a:solidFill>
                  <a:srgbClr val="000000"/>
                </a:solidFill>
                <a:effectLst/>
                <a:latin typeface="Montserrat" panose="00000500000000000000" pitchFamily="2" charset="0"/>
                <a:ea typeface="Times New Roman" panose="02020603050405020304" pitchFamily="18" charset="0"/>
                <a:cs typeface="Times New Roman" panose="02020603050405020304" pitchFamily="18" charset="0"/>
              </a:rPr>
              <a:t>While submitting the Honor Board meeting minutes to </a:t>
            </a:r>
            <a:r>
              <a:rPr lang="en-US" sz="1000" dirty="0" err="1">
                <a:solidFill>
                  <a:srgbClr val="000000"/>
                </a:solidFill>
                <a:effectLst/>
                <a:latin typeface="Montserrat" panose="00000500000000000000" pitchFamily="2" charset="0"/>
                <a:ea typeface="Times New Roman" panose="02020603050405020304" pitchFamily="18" charset="0"/>
                <a:cs typeface="Times New Roman" panose="02020603050405020304" pitchFamily="18" charset="0"/>
              </a:rPr>
              <a:t>Anchorbase</a:t>
            </a:r>
            <a:r>
              <a:rPr lang="en-US" sz="1000" dirty="0">
                <a:solidFill>
                  <a:srgbClr val="000000"/>
                </a:solidFill>
                <a:effectLst/>
                <a:latin typeface="Montserrat" panose="00000500000000000000" pitchFamily="2" charset="0"/>
                <a:ea typeface="Times New Roman" panose="02020603050405020304" pitchFamily="18" charset="0"/>
                <a:cs typeface="Times New Roman" panose="02020603050405020304" pitchFamily="18" charset="0"/>
              </a:rPr>
              <a:t>, you notice that major details have been left out of the minutes. The minutes need to be submitted because the 48-hour submission period is coming to an end. </a:t>
            </a:r>
            <a:endParaRPr lang="en-US" sz="1000" dirty="0">
              <a:effectLst/>
              <a:latin typeface="Aptos" panose="020B0004020202020204" pitchFamily="34" charset="0"/>
              <a:ea typeface="Times New Roman" panose="02020603050405020304" pitchFamily="18" charset="0"/>
              <a:cs typeface="Times New Roman" panose="02020603050405020304" pitchFamily="18" charset="0"/>
            </a:endParaRPr>
          </a:p>
          <a:p>
            <a:r>
              <a:rPr lang="en-US" sz="1000" dirty="0">
                <a:solidFill>
                  <a:srgbClr val="000000"/>
                </a:solidFill>
                <a:effectLst/>
                <a:latin typeface="Montserrat" panose="00000500000000000000" pitchFamily="2" charset="0"/>
                <a:ea typeface="Times New Roman" panose="02020603050405020304" pitchFamily="18" charset="0"/>
                <a:cs typeface="Times New Roman" panose="02020603050405020304" pitchFamily="18" charset="0"/>
              </a:rPr>
              <a:t>What will you do to make sure the current meeting minutes are correct? What will you do in the future to ensure meeting minutes are written as accurately as possible?  </a:t>
            </a:r>
            <a:endParaRPr lang="en-US" dirty="0"/>
          </a:p>
        </p:txBody>
      </p:sp>
      <p:sp>
        <p:nvSpPr>
          <p:cNvPr id="3" name="Content Placeholder 2">
            <a:extLst>
              <a:ext uri="{FF2B5EF4-FFF2-40B4-BE49-F238E27FC236}">
                <a16:creationId xmlns:a16="http://schemas.microsoft.com/office/drawing/2014/main" id="{B9E8A3CF-340B-6DC8-09B6-4E192F36348F}"/>
              </a:ext>
            </a:extLst>
          </p:cNvPr>
          <p:cNvSpPr>
            <a:spLocks noGrp="1"/>
          </p:cNvSpPr>
          <p:nvPr>
            <p:ph sz="quarter" idx="10"/>
          </p:nvPr>
        </p:nvSpPr>
        <p:spPr/>
        <p:txBody>
          <a:bodyPr/>
          <a:lstStyle/>
          <a:p>
            <a:r>
              <a:rPr lang="en-US" dirty="0"/>
              <a:t>Scenario #2</a:t>
            </a:r>
          </a:p>
        </p:txBody>
      </p:sp>
    </p:spTree>
    <p:extLst>
      <p:ext uri="{BB962C8B-B14F-4D97-AF65-F5344CB8AC3E}">
        <p14:creationId xmlns:p14="http://schemas.microsoft.com/office/powerpoint/2010/main" val="14287010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Rooms: Scenario #2</a:t>
            </a:r>
          </a:p>
        </p:txBody>
      </p:sp>
    </p:spTree>
    <p:extLst>
      <p:ext uri="{BB962C8B-B14F-4D97-AF65-F5344CB8AC3E}">
        <p14:creationId xmlns:p14="http://schemas.microsoft.com/office/powerpoint/2010/main" val="17375071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C8BC592-AB8F-2F2A-0CFE-BCCF6FB38F14}"/>
              </a:ext>
            </a:extLst>
          </p:cNvPr>
          <p:cNvSpPr>
            <a:spLocks noGrp="1"/>
          </p:cNvSpPr>
          <p:nvPr>
            <p:ph type="body" sz="quarter" idx="12"/>
          </p:nvPr>
        </p:nvSpPr>
        <p:spPr/>
        <p:txBody>
          <a:bodyPr/>
          <a:lstStyle/>
          <a:p>
            <a:pPr marL="0" marR="0" lvl="0" indent="0" defTabSz="914400" eaLnBrk="1" fontAlgn="auto" latinLnBrk="0" hangingPunct="1">
              <a:lnSpc>
                <a:spcPct val="116000"/>
              </a:lnSpc>
              <a:spcBef>
                <a:spcPts val="0"/>
              </a:spcBef>
              <a:spcAft>
                <a:spcPts val="800"/>
              </a:spcAft>
              <a:buClrTx/>
              <a:buSzTx/>
              <a:buFontTx/>
              <a:buNone/>
              <a:tabLst/>
              <a:defRPr/>
            </a:pPr>
            <a:r>
              <a:rPr kumimoji="0" lang="en-US" sz="1000" b="0" i="0" u="none" strike="noStrike" kern="0" cap="none" spc="0" normalizeH="0" baseline="0" noProof="0" dirty="0">
                <a:ln>
                  <a:noFill/>
                </a:ln>
                <a:solidFill>
                  <a:srgbClr val="000000"/>
                </a:solidFill>
                <a:effectLst/>
                <a:uLnTx/>
                <a:uFillTx/>
                <a:latin typeface="Montserrat" panose="00000500000000000000" pitchFamily="2" charset="0"/>
                <a:ea typeface="Times New Roman" panose="02020603050405020304" pitchFamily="18" charset="0"/>
                <a:cs typeface="Times New Roman" panose="02020603050405020304" pitchFamily="18" charset="0"/>
              </a:rPr>
              <a:t>While submitting the Honor Board meeting minutes to </a:t>
            </a:r>
            <a:r>
              <a:rPr kumimoji="0" lang="en-US" sz="1000" b="0" i="0" u="none" strike="noStrike" kern="0" cap="none" spc="0" normalizeH="0" baseline="0" noProof="0" dirty="0" err="1">
                <a:ln>
                  <a:noFill/>
                </a:ln>
                <a:solidFill>
                  <a:srgbClr val="000000"/>
                </a:solidFill>
                <a:effectLst/>
                <a:uLnTx/>
                <a:uFillTx/>
                <a:latin typeface="Montserrat" panose="00000500000000000000" pitchFamily="2" charset="0"/>
                <a:ea typeface="Times New Roman" panose="02020603050405020304" pitchFamily="18" charset="0"/>
                <a:cs typeface="Times New Roman" panose="02020603050405020304" pitchFamily="18" charset="0"/>
              </a:rPr>
              <a:t>Anchorbase</a:t>
            </a:r>
            <a:r>
              <a:rPr kumimoji="0" lang="en-US" sz="1000" b="0" i="0" u="none" strike="noStrike" kern="0" cap="none" spc="0" normalizeH="0" baseline="0" noProof="0" dirty="0">
                <a:ln>
                  <a:noFill/>
                </a:ln>
                <a:solidFill>
                  <a:srgbClr val="000000"/>
                </a:solidFill>
                <a:effectLst/>
                <a:uLnTx/>
                <a:uFillTx/>
                <a:latin typeface="Montserrat" panose="00000500000000000000" pitchFamily="2" charset="0"/>
                <a:ea typeface="Times New Roman" panose="02020603050405020304" pitchFamily="18" charset="0"/>
                <a:cs typeface="Times New Roman" panose="02020603050405020304" pitchFamily="18" charset="0"/>
              </a:rPr>
              <a:t>, you notice that major details have been left out of the minutes. The minutes need to be submitted because the 48-hour submission period is coming to an end. </a:t>
            </a:r>
            <a:endParaRPr kumimoji="0" lang="en-US" sz="1000" b="0" i="0" u="none" strike="noStrike" kern="0" cap="none" spc="0" normalizeH="0" baseline="0" noProof="0" dirty="0">
              <a:ln>
                <a:noFill/>
              </a:ln>
              <a:solidFill>
                <a:sysClr val="windowText" lastClr="000000"/>
              </a:solidFill>
              <a:effectLst/>
              <a:uLnTx/>
              <a:uFillTx/>
              <a:latin typeface="Aptos" panose="020B0004020202020204" pitchFamily="34" charset="0"/>
              <a:ea typeface="Times New Roman" panose="02020603050405020304" pitchFamily="18" charset="0"/>
              <a:cs typeface="Times New Roman" panose="02020603050405020304" pitchFamily="18" charset="0"/>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srgbClr val="000000"/>
                </a:solidFill>
                <a:effectLst/>
                <a:uLnTx/>
                <a:uFillTx/>
                <a:latin typeface="Montserrat" panose="00000500000000000000" pitchFamily="2" charset="0"/>
                <a:ea typeface="Times New Roman" panose="02020603050405020304" pitchFamily="18" charset="0"/>
                <a:cs typeface="Times New Roman" panose="02020603050405020304" pitchFamily="18" charset="0"/>
              </a:rPr>
              <a:t>What will you do to make sure the current meeting minutes are correct? What will you do in the future to ensure meeting minutes are written as accurately as possible?  </a:t>
            </a:r>
            <a:endParaRPr kumimoji="0" lang="en-US" sz="1100" b="0" i="0" u="none" strike="noStrike" kern="0" cap="none" spc="0" normalizeH="0" baseline="0" noProof="0" dirty="0">
              <a:ln>
                <a:noFill/>
              </a:ln>
              <a:solidFill>
                <a:sysClr val="windowText" lastClr="000000"/>
              </a:solidFill>
              <a:effectLst/>
              <a:uLnTx/>
              <a:uFillTx/>
              <a:latin typeface="Montserrat"/>
              <a:ea typeface="+mn-ea"/>
              <a:cs typeface="+mn-cs"/>
            </a:endParaRPr>
          </a:p>
          <a:p>
            <a:endParaRPr lang="en-US" dirty="0"/>
          </a:p>
        </p:txBody>
      </p:sp>
      <p:sp>
        <p:nvSpPr>
          <p:cNvPr id="3" name="Content Placeholder 2">
            <a:extLst>
              <a:ext uri="{FF2B5EF4-FFF2-40B4-BE49-F238E27FC236}">
                <a16:creationId xmlns:a16="http://schemas.microsoft.com/office/drawing/2014/main" id="{B9E8A3CF-340B-6DC8-09B6-4E192F36348F}"/>
              </a:ext>
            </a:extLst>
          </p:cNvPr>
          <p:cNvSpPr>
            <a:spLocks noGrp="1"/>
          </p:cNvSpPr>
          <p:nvPr>
            <p:ph sz="quarter" idx="10"/>
          </p:nvPr>
        </p:nvSpPr>
        <p:spPr/>
        <p:txBody>
          <a:bodyPr/>
          <a:lstStyle/>
          <a:p>
            <a:r>
              <a:rPr lang="en-US" dirty="0"/>
              <a:t>Scenario #2</a:t>
            </a:r>
          </a:p>
        </p:txBody>
      </p:sp>
    </p:spTree>
    <p:extLst>
      <p:ext uri="{BB962C8B-B14F-4D97-AF65-F5344CB8AC3E}">
        <p14:creationId xmlns:p14="http://schemas.microsoft.com/office/powerpoint/2010/main" val="10619572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15B9818-99E3-55BC-96FB-F0F314165FAA}"/>
              </a:ext>
            </a:extLst>
          </p:cNvPr>
          <p:cNvSpPr>
            <a:spLocks noGrp="1"/>
          </p:cNvSpPr>
          <p:nvPr>
            <p:ph type="body" sz="quarter" idx="12"/>
          </p:nvPr>
        </p:nvSpPr>
        <p:spPr/>
        <p:txBody>
          <a:bodyPr/>
          <a:lstStyle/>
          <a:p>
            <a:pPr marL="171450" marR="0" lvl="0" indent="-171450">
              <a:lnSpc>
                <a:spcPct val="116000"/>
              </a:lnSpc>
              <a:buFont typeface="Arial" panose="020B0604020202020204" pitchFamily="34" charset="0"/>
              <a:buChar char="•"/>
            </a:pPr>
            <a:r>
              <a:rPr lang="en-US" sz="1100" dirty="0">
                <a:effectLst/>
                <a:latin typeface="Montserrat" panose="00000500000000000000" pitchFamily="2" charset="0"/>
                <a:ea typeface="Times New Roman" panose="02020603050405020304" pitchFamily="18" charset="0"/>
                <a:cs typeface="Times New Roman" panose="02020603050405020304" pitchFamily="18" charset="0"/>
              </a:rPr>
              <a:t>Slow conversations down so the notetaker can keep up with the conversation</a:t>
            </a:r>
            <a:endParaRPr lang="en-US" dirty="0">
              <a:latin typeface="Aptos" panose="020B0004020202020204" pitchFamily="34" charset="0"/>
              <a:ea typeface="Times New Roman" panose="02020603050405020304" pitchFamily="18" charset="0"/>
              <a:cs typeface="Times New Roman" panose="02020603050405020304" pitchFamily="18" charset="0"/>
            </a:endParaRPr>
          </a:p>
          <a:p>
            <a:pPr marL="171450" marR="0" lvl="0" indent="-171450">
              <a:lnSpc>
                <a:spcPct val="116000"/>
              </a:lnSpc>
              <a:buFont typeface="Arial" panose="020B0604020202020204" pitchFamily="34" charset="0"/>
              <a:buChar char="•"/>
            </a:pPr>
            <a:r>
              <a:rPr lang="en-US" sz="1100" dirty="0">
                <a:effectLst/>
                <a:latin typeface="Montserrat" panose="00000500000000000000" pitchFamily="2" charset="0"/>
                <a:ea typeface="Times New Roman" panose="02020603050405020304" pitchFamily="18" charset="0"/>
                <a:cs typeface="Times New Roman" panose="02020603050405020304" pitchFamily="18" charset="0"/>
              </a:rPr>
              <a:t>Split the responsibility of minutes between members to ensure all sections are being completed</a:t>
            </a:r>
            <a:endParaRPr lang="en-US" dirty="0">
              <a:latin typeface="Aptos" panose="020B0004020202020204" pitchFamily="34" charset="0"/>
              <a:ea typeface="Times New Roman" panose="02020603050405020304" pitchFamily="18" charset="0"/>
              <a:cs typeface="Times New Roman" panose="02020603050405020304" pitchFamily="18" charset="0"/>
            </a:endParaRPr>
          </a:p>
          <a:p>
            <a:pPr marL="171450" marR="0" lvl="0" indent="-171450">
              <a:lnSpc>
                <a:spcPct val="116000"/>
              </a:lnSpc>
              <a:buFont typeface="Arial" panose="020B0604020202020204" pitchFamily="34" charset="0"/>
              <a:buChar char="•"/>
            </a:pPr>
            <a:r>
              <a:rPr lang="en-US" sz="1100" dirty="0">
                <a:effectLst/>
                <a:latin typeface="Montserrat" panose="00000500000000000000" pitchFamily="2" charset="0"/>
                <a:ea typeface="Times New Roman" panose="02020603050405020304" pitchFamily="18" charset="0"/>
                <a:cs typeface="Times New Roman" panose="02020603050405020304" pitchFamily="18" charset="0"/>
              </a:rPr>
              <a:t>Work together to complete minutes before dismissing HB meeting</a:t>
            </a:r>
            <a:endParaRPr lang="en-US" dirty="0"/>
          </a:p>
        </p:txBody>
      </p:sp>
      <p:sp>
        <p:nvSpPr>
          <p:cNvPr id="3" name="Content Placeholder 2">
            <a:extLst>
              <a:ext uri="{FF2B5EF4-FFF2-40B4-BE49-F238E27FC236}">
                <a16:creationId xmlns:a16="http://schemas.microsoft.com/office/drawing/2014/main" id="{BC5BE0FB-8310-D837-DE05-01D497D021FF}"/>
              </a:ext>
            </a:extLst>
          </p:cNvPr>
          <p:cNvSpPr>
            <a:spLocks noGrp="1"/>
          </p:cNvSpPr>
          <p:nvPr>
            <p:ph sz="quarter" idx="10"/>
          </p:nvPr>
        </p:nvSpPr>
        <p:spPr/>
        <p:txBody>
          <a:bodyPr/>
          <a:lstStyle/>
          <a:p>
            <a:r>
              <a:rPr lang="en-US" dirty="0"/>
              <a:t>Scenario #2 | Responses </a:t>
            </a:r>
          </a:p>
        </p:txBody>
      </p:sp>
    </p:spTree>
    <p:extLst>
      <p:ext uri="{BB962C8B-B14F-4D97-AF65-F5344CB8AC3E}">
        <p14:creationId xmlns:p14="http://schemas.microsoft.com/office/powerpoint/2010/main" val="30707378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2227E74-F1AD-8B71-C6D7-1099C785ED22}"/>
              </a:ext>
            </a:extLst>
          </p:cNvPr>
          <p:cNvSpPr>
            <a:spLocks noGrp="1"/>
          </p:cNvSpPr>
          <p:nvPr>
            <p:ph type="body" sz="quarter" idx="12"/>
          </p:nvPr>
        </p:nvSpPr>
        <p:spPr/>
        <p:txBody>
          <a:bodyPr/>
          <a:lstStyle/>
          <a:p>
            <a:r>
              <a:rPr lang="en-US" sz="1200" dirty="0">
                <a:solidFill>
                  <a:srgbClr val="000000"/>
                </a:solidFill>
                <a:effectLst/>
                <a:latin typeface="Montserrat" panose="00000500000000000000" pitchFamily="2" charset="0"/>
                <a:ea typeface="Montserrat" panose="00000500000000000000" pitchFamily="2" charset="0"/>
                <a:cs typeface="Montserrat" panose="00000500000000000000" pitchFamily="2" charset="0"/>
              </a:rPr>
              <a:t>The chapter president calls you one night upset. She was approached privately by chapter member Mary earlier in the day. Mary has concerns about another member of the chapter, Anna, who was joking about self-harm on Instagram stories. What should happen next? What resources can you use or refer to?</a:t>
            </a:r>
            <a:endParaRPr lang="en-US" sz="900" dirty="0"/>
          </a:p>
        </p:txBody>
      </p:sp>
      <p:sp>
        <p:nvSpPr>
          <p:cNvPr id="3" name="Content Placeholder 2">
            <a:extLst>
              <a:ext uri="{FF2B5EF4-FFF2-40B4-BE49-F238E27FC236}">
                <a16:creationId xmlns:a16="http://schemas.microsoft.com/office/drawing/2014/main" id="{AAB0A3E6-D83F-F020-E6F2-585005317994}"/>
              </a:ext>
            </a:extLst>
          </p:cNvPr>
          <p:cNvSpPr>
            <a:spLocks noGrp="1"/>
          </p:cNvSpPr>
          <p:nvPr>
            <p:ph sz="quarter" idx="10"/>
          </p:nvPr>
        </p:nvSpPr>
        <p:spPr/>
        <p:txBody>
          <a:bodyPr/>
          <a:lstStyle/>
          <a:p>
            <a:r>
              <a:rPr lang="en-US" dirty="0"/>
              <a:t>Scenario #3 </a:t>
            </a:r>
          </a:p>
        </p:txBody>
      </p:sp>
    </p:spTree>
    <p:extLst>
      <p:ext uri="{BB962C8B-B14F-4D97-AF65-F5344CB8AC3E}">
        <p14:creationId xmlns:p14="http://schemas.microsoft.com/office/powerpoint/2010/main" val="38216308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Rooms: Scenario #3</a:t>
            </a:r>
          </a:p>
        </p:txBody>
      </p:sp>
    </p:spTree>
    <p:extLst>
      <p:ext uri="{BB962C8B-B14F-4D97-AF65-F5344CB8AC3E}">
        <p14:creationId xmlns:p14="http://schemas.microsoft.com/office/powerpoint/2010/main" val="16404597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9E8A3CF-340B-6DC8-09B6-4E192F36348F}"/>
              </a:ext>
            </a:extLst>
          </p:cNvPr>
          <p:cNvSpPr>
            <a:spLocks noGrp="1"/>
          </p:cNvSpPr>
          <p:nvPr>
            <p:ph sz="quarter" idx="10"/>
          </p:nvPr>
        </p:nvSpPr>
        <p:spPr/>
        <p:txBody>
          <a:bodyPr/>
          <a:lstStyle/>
          <a:p>
            <a:r>
              <a:rPr lang="en-US" dirty="0"/>
              <a:t>Scenario #3</a:t>
            </a:r>
          </a:p>
        </p:txBody>
      </p:sp>
      <p:sp>
        <p:nvSpPr>
          <p:cNvPr id="6" name="Text Placeholder 1">
            <a:extLst>
              <a:ext uri="{FF2B5EF4-FFF2-40B4-BE49-F238E27FC236}">
                <a16:creationId xmlns:a16="http://schemas.microsoft.com/office/drawing/2014/main" id="{5FC22051-7867-F7EE-CF2B-1CDF78F2CF43}"/>
              </a:ext>
            </a:extLst>
          </p:cNvPr>
          <p:cNvSpPr>
            <a:spLocks noGrp="1"/>
          </p:cNvSpPr>
          <p:nvPr>
            <p:ph type="body" sz="quarter" idx="12"/>
          </p:nvPr>
        </p:nvSpPr>
        <p:spPr>
          <a:xfrm>
            <a:off x="381000" y="762000"/>
            <a:ext cx="4114800" cy="1371600"/>
          </a:xfrm>
        </p:spPr>
        <p:txBody>
          <a:bodyPr/>
          <a:lstStyle/>
          <a:p>
            <a:r>
              <a:rPr lang="en-US" sz="1200" dirty="0">
                <a:solidFill>
                  <a:srgbClr val="000000"/>
                </a:solidFill>
                <a:effectLst/>
                <a:latin typeface="Montserrat" panose="00000500000000000000" pitchFamily="2" charset="0"/>
                <a:ea typeface="Montserrat" panose="00000500000000000000" pitchFamily="2" charset="0"/>
                <a:cs typeface="Montserrat" panose="00000500000000000000" pitchFamily="2" charset="0"/>
              </a:rPr>
              <a:t>The chapter president calls you one night upset. She was approached privately by chapter member Mary earlier in the day. Mary has concerns about another member of the chapter, Anna, who was joking about self-harm on Instagram stories. What should happen next? What resources can you use or refer to?</a:t>
            </a:r>
            <a:endParaRPr lang="en-US" sz="900" dirty="0"/>
          </a:p>
        </p:txBody>
      </p:sp>
    </p:spTree>
    <p:extLst>
      <p:ext uri="{BB962C8B-B14F-4D97-AF65-F5344CB8AC3E}">
        <p14:creationId xmlns:p14="http://schemas.microsoft.com/office/powerpoint/2010/main" val="10250872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15B9818-99E3-55BC-96FB-F0F314165FAA}"/>
              </a:ext>
            </a:extLst>
          </p:cNvPr>
          <p:cNvSpPr>
            <a:spLocks noGrp="1"/>
          </p:cNvSpPr>
          <p:nvPr>
            <p:ph type="body" sz="quarter" idx="12"/>
          </p:nvPr>
        </p:nvSpPr>
        <p:spPr/>
        <p:txBody>
          <a:bodyPr/>
          <a:lstStyle/>
          <a:p>
            <a:pPr marL="171450" indent="-171450">
              <a:buFont typeface="Arial" panose="020B0604020202020204" pitchFamily="34" charset="0"/>
              <a:buChar char="•"/>
            </a:pPr>
            <a:r>
              <a:rPr lang="en-US" dirty="0"/>
              <a:t>If ever an immediate concern for self-harm or action, call 911</a:t>
            </a:r>
          </a:p>
          <a:p>
            <a:pPr marL="171450" indent="-171450">
              <a:buFont typeface="Arial" panose="020B0604020202020204" pitchFamily="34" charset="0"/>
              <a:buChar char="•"/>
            </a:pPr>
            <a:r>
              <a:rPr lang="en-US" dirty="0"/>
              <a:t>Mental Health programs and resources: </a:t>
            </a:r>
          </a:p>
          <a:p>
            <a:pPr marL="781035" lvl="1" indent="-171450">
              <a:buFont typeface="Arial" panose="020B0604020202020204" pitchFamily="34" charset="0"/>
              <a:buChar char="•"/>
            </a:pPr>
            <a:r>
              <a:rPr lang="en-US" dirty="0"/>
              <a:t>Anchored through Adversity </a:t>
            </a:r>
          </a:p>
          <a:p>
            <a:pPr marL="781035" lvl="1" indent="-171450">
              <a:buFont typeface="Arial" panose="020B0604020202020204" pitchFamily="34" charset="0"/>
              <a:buChar char="•"/>
            </a:pPr>
            <a:r>
              <a:rPr lang="en-US" dirty="0"/>
              <a:t>Behavioral Threat Assessment </a:t>
            </a:r>
          </a:p>
          <a:p>
            <a:pPr marL="781035" lvl="1" indent="-171450">
              <a:buFont typeface="Arial" panose="020B0604020202020204" pitchFamily="34" charset="0"/>
              <a:buChar char="•"/>
            </a:pPr>
            <a:r>
              <a:rPr lang="en-US" dirty="0"/>
              <a:t>Campus Resource worksheet </a:t>
            </a:r>
          </a:p>
          <a:p>
            <a:pPr marL="171450" indent="-171450">
              <a:buFont typeface="Arial" panose="020B0604020202020204" pitchFamily="34" charset="0"/>
              <a:buChar char="•"/>
            </a:pPr>
            <a:r>
              <a:rPr lang="en-US" dirty="0"/>
              <a:t>Contact your chapter’s Collegiate Success Team (CST) member at EO and RCS/CAC/NCC for assistance navigating the situation.</a:t>
            </a:r>
          </a:p>
          <a:p>
            <a:pPr lvl="1"/>
            <a:endParaRPr lang="en-US" dirty="0"/>
          </a:p>
        </p:txBody>
      </p:sp>
      <p:sp>
        <p:nvSpPr>
          <p:cNvPr id="3" name="Content Placeholder 2">
            <a:extLst>
              <a:ext uri="{FF2B5EF4-FFF2-40B4-BE49-F238E27FC236}">
                <a16:creationId xmlns:a16="http://schemas.microsoft.com/office/drawing/2014/main" id="{BC5BE0FB-8310-D837-DE05-01D497D021FF}"/>
              </a:ext>
            </a:extLst>
          </p:cNvPr>
          <p:cNvSpPr>
            <a:spLocks noGrp="1"/>
          </p:cNvSpPr>
          <p:nvPr>
            <p:ph sz="quarter" idx="10"/>
          </p:nvPr>
        </p:nvSpPr>
        <p:spPr/>
        <p:txBody>
          <a:bodyPr/>
          <a:lstStyle/>
          <a:p>
            <a:r>
              <a:rPr lang="en-US" dirty="0"/>
              <a:t>Scenario #3 | Responses </a:t>
            </a:r>
          </a:p>
        </p:txBody>
      </p:sp>
    </p:spTree>
    <p:extLst>
      <p:ext uri="{BB962C8B-B14F-4D97-AF65-F5344CB8AC3E}">
        <p14:creationId xmlns:p14="http://schemas.microsoft.com/office/powerpoint/2010/main" val="19337588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72080E7-3099-A710-2BBD-EC98A9B5D49E}"/>
              </a:ext>
            </a:extLst>
          </p:cNvPr>
          <p:cNvSpPr>
            <a:spLocks noGrp="1"/>
          </p:cNvSpPr>
          <p:nvPr>
            <p:ph type="body" sz="quarter" idx="12"/>
          </p:nvPr>
        </p:nvSpPr>
        <p:spPr/>
        <p:txBody>
          <a:bodyPr/>
          <a:lstStyle/>
          <a:p>
            <a:pPr marL="171450" indent="-171450">
              <a:buFont typeface="Arial" panose="020B0604020202020204" pitchFamily="34" charset="0"/>
              <a:buChar char="•"/>
            </a:pPr>
            <a:r>
              <a:rPr lang="en-US" dirty="0"/>
              <a:t>12-12:30pm ET: Welcome &amp; Opening </a:t>
            </a:r>
          </a:p>
          <a:p>
            <a:pPr marL="171450" indent="-171450">
              <a:buFont typeface="Arial" panose="020B0604020202020204" pitchFamily="34" charset="0"/>
              <a:buChar char="•"/>
            </a:pPr>
            <a:r>
              <a:rPr lang="en-US" dirty="0"/>
              <a:t>12:30-1:30pm ET: Scenario Practice </a:t>
            </a:r>
          </a:p>
          <a:p>
            <a:pPr marL="171450" indent="-171450">
              <a:buFont typeface="Arial" panose="020B0604020202020204" pitchFamily="34" charset="0"/>
              <a:buChar char="•"/>
            </a:pPr>
            <a:r>
              <a:rPr lang="en-US" dirty="0"/>
              <a:t>1:30-1:45pm ET: Break </a:t>
            </a:r>
          </a:p>
          <a:p>
            <a:pPr marL="171450" indent="-171450">
              <a:buFont typeface="Arial" panose="020B0604020202020204" pitchFamily="34" charset="0"/>
              <a:buChar char="•"/>
            </a:pPr>
            <a:r>
              <a:rPr lang="en-US" dirty="0"/>
              <a:t>1:45-2:45pm: Idea Sharing </a:t>
            </a:r>
          </a:p>
          <a:p>
            <a:pPr marL="171450" indent="-171450">
              <a:buFont typeface="Arial" panose="020B0604020202020204" pitchFamily="34" charset="0"/>
              <a:buChar char="•"/>
            </a:pPr>
            <a:r>
              <a:rPr lang="en-US" dirty="0"/>
              <a:t>2:45-3:00pm: Closing </a:t>
            </a:r>
          </a:p>
        </p:txBody>
      </p:sp>
      <p:sp>
        <p:nvSpPr>
          <p:cNvPr id="3" name="Content Placeholder 2">
            <a:extLst>
              <a:ext uri="{FF2B5EF4-FFF2-40B4-BE49-F238E27FC236}">
                <a16:creationId xmlns:a16="http://schemas.microsoft.com/office/drawing/2014/main" id="{8BEA07A3-0E8B-D4BD-B38E-54AB11CD0127}"/>
              </a:ext>
            </a:extLst>
          </p:cNvPr>
          <p:cNvSpPr>
            <a:spLocks noGrp="1"/>
          </p:cNvSpPr>
          <p:nvPr>
            <p:ph sz="quarter" idx="10"/>
          </p:nvPr>
        </p:nvSpPr>
        <p:spPr/>
        <p:txBody>
          <a:bodyPr/>
          <a:lstStyle/>
          <a:p>
            <a:r>
              <a:rPr lang="en-US" dirty="0"/>
              <a:t>Today’s Agenda </a:t>
            </a:r>
          </a:p>
        </p:txBody>
      </p:sp>
    </p:spTree>
    <p:extLst>
      <p:ext uri="{BB962C8B-B14F-4D97-AF65-F5344CB8AC3E}">
        <p14:creationId xmlns:p14="http://schemas.microsoft.com/office/powerpoint/2010/main" val="35190363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2227E74-F1AD-8B71-C6D7-1099C785ED22}"/>
              </a:ext>
            </a:extLst>
          </p:cNvPr>
          <p:cNvSpPr>
            <a:spLocks noGrp="1"/>
          </p:cNvSpPr>
          <p:nvPr>
            <p:ph type="body" sz="quarter" idx="12"/>
          </p:nvPr>
        </p:nvSpPr>
        <p:spPr/>
        <p:txBody>
          <a:bodyPr/>
          <a:lstStyle/>
          <a:p>
            <a:pPr marL="0" marR="0">
              <a:lnSpc>
                <a:spcPct val="107000"/>
              </a:lnSpc>
              <a:spcAft>
                <a:spcPts val="800"/>
              </a:spcAft>
            </a:pPr>
            <a:r>
              <a:rPr lang="en-US" sz="1200" dirty="0">
                <a:solidFill>
                  <a:srgbClr val="000000"/>
                </a:solidFill>
                <a:effectLst/>
                <a:latin typeface="Montserrat" panose="00000500000000000000" pitchFamily="2" charset="0"/>
                <a:ea typeface="Times New Roman" panose="02020603050405020304" pitchFamily="18" charset="0"/>
                <a:cs typeface="Times New Roman" panose="02020603050405020304" pitchFamily="18" charset="0"/>
              </a:rPr>
              <a:t>At your chapter’s date party, you were made aware that a member’s underage date snuck alcohol into the event and has begun acting belligerently.</a:t>
            </a:r>
            <a:endParaRPr lang="en-US" sz="1200" dirty="0"/>
          </a:p>
        </p:txBody>
      </p:sp>
      <p:sp>
        <p:nvSpPr>
          <p:cNvPr id="3" name="Content Placeholder 2">
            <a:extLst>
              <a:ext uri="{FF2B5EF4-FFF2-40B4-BE49-F238E27FC236}">
                <a16:creationId xmlns:a16="http://schemas.microsoft.com/office/drawing/2014/main" id="{AAB0A3E6-D83F-F020-E6F2-585005317994}"/>
              </a:ext>
            </a:extLst>
          </p:cNvPr>
          <p:cNvSpPr>
            <a:spLocks noGrp="1"/>
          </p:cNvSpPr>
          <p:nvPr>
            <p:ph sz="quarter" idx="10"/>
          </p:nvPr>
        </p:nvSpPr>
        <p:spPr/>
        <p:txBody>
          <a:bodyPr/>
          <a:lstStyle/>
          <a:p>
            <a:r>
              <a:rPr lang="en-US" dirty="0"/>
              <a:t>Scenario #4 </a:t>
            </a:r>
          </a:p>
        </p:txBody>
      </p:sp>
    </p:spTree>
    <p:extLst>
      <p:ext uri="{BB962C8B-B14F-4D97-AF65-F5344CB8AC3E}">
        <p14:creationId xmlns:p14="http://schemas.microsoft.com/office/powerpoint/2010/main" val="274101669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Rooms: Scenario #4</a:t>
            </a:r>
          </a:p>
        </p:txBody>
      </p:sp>
    </p:spTree>
    <p:extLst>
      <p:ext uri="{BB962C8B-B14F-4D97-AF65-F5344CB8AC3E}">
        <p14:creationId xmlns:p14="http://schemas.microsoft.com/office/powerpoint/2010/main" val="248891612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0CA8DDB-1645-BA4A-F952-1EB26E2B935B}"/>
              </a:ext>
            </a:extLst>
          </p:cNvPr>
          <p:cNvSpPr>
            <a:spLocks noGrp="1"/>
          </p:cNvSpPr>
          <p:nvPr>
            <p:ph sz="quarter" idx="10"/>
          </p:nvPr>
        </p:nvSpPr>
        <p:spPr/>
        <p:txBody>
          <a:bodyPr/>
          <a:lstStyle/>
          <a:p>
            <a:r>
              <a:rPr lang="en-US" dirty="0"/>
              <a:t>Scenario #4 </a:t>
            </a:r>
          </a:p>
        </p:txBody>
      </p:sp>
      <p:sp>
        <p:nvSpPr>
          <p:cNvPr id="4" name="Text Placeholder 1">
            <a:extLst>
              <a:ext uri="{FF2B5EF4-FFF2-40B4-BE49-F238E27FC236}">
                <a16:creationId xmlns:a16="http://schemas.microsoft.com/office/drawing/2014/main" id="{7E40A8DA-8810-157D-2503-3F34BFA92D19}"/>
              </a:ext>
            </a:extLst>
          </p:cNvPr>
          <p:cNvSpPr>
            <a:spLocks noGrp="1"/>
          </p:cNvSpPr>
          <p:nvPr>
            <p:ph type="body" sz="quarter" idx="12"/>
          </p:nvPr>
        </p:nvSpPr>
        <p:spPr>
          <a:xfrm>
            <a:off x="381000" y="762000"/>
            <a:ext cx="4114800" cy="1371600"/>
          </a:xfrm>
        </p:spPr>
        <p:txBody>
          <a:bodyPr/>
          <a:lstStyle/>
          <a:p>
            <a:pPr marL="0" marR="0">
              <a:lnSpc>
                <a:spcPct val="107000"/>
              </a:lnSpc>
              <a:spcAft>
                <a:spcPts val="800"/>
              </a:spcAft>
            </a:pPr>
            <a:r>
              <a:rPr lang="en-US" sz="1200" dirty="0">
                <a:solidFill>
                  <a:srgbClr val="000000"/>
                </a:solidFill>
                <a:effectLst/>
                <a:latin typeface="Montserrat" panose="00000500000000000000" pitchFamily="2" charset="0"/>
                <a:ea typeface="Times New Roman" panose="02020603050405020304" pitchFamily="18" charset="0"/>
                <a:cs typeface="Times New Roman" panose="02020603050405020304" pitchFamily="18" charset="0"/>
              </a:rPr>
              <a:t>At your chapter’s date party, you were made aware that a member’s underage date snuck alcohol into the event and has begun acting belligerently.</a:t>
            </a:r>
            <a:endParaRPr lang="en-US" sz="1200" dirty="0"/>
          </a:p>
        </p:txBody>
      </p:sp>
    </p:spTree>
    <p:extLst>
      <p:ext uri="{BB962C8B-B14F-4D97-AF65-F5344CB8AC3E}">
        <p14:creationId xmlns:p14="http://schemas.microsoft.com/office/powerpoint/2010/main" val="21457448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15B9818-99E3-55BC-96FB-F0F314165FAA}"/>
              </a:ext>
            </a:extLst>
          </p:cNvPr>
          <p:cNvSpPr>
            <a:spLocks noGrp="1"/>
          </p:cNvSpPr>
          <p:nvPr>
            <p:ph type="body" sz="quarter" idx="12"/>
          </p:nvPr>
        </p:nvSpPr>
        <p:spPr/>
        <p:txBody>
          <a:bodyPr/>
          <a:lstStyle/>
          <a:p>
            <a:pPr marL="171450" marR="0" lvl="0" indent="-171450">
              <a:lnSpc>
                <a:spcPct val="116000"/>
              </a:lnSpc>
              <a:buFont typeface="Arial" panose="020B0604020202020204" pitchFamily="34" charset="0"/>
              <a:buChar char="•"/>
            </a:pPr>
            <a:r>
              <a:rPr lang="en-US" sz="800" dirty="0">
                <a:latin typeface="Montserrat" panose="00000500000000000000" pitchFamily="2" charset="0"/>
                <a:cs typeface="Times New Roman" panose="02020603050405020304" pitchFamily="18" charset="0"/>
              </a:rPr>
              <a:t>At least one CMT member must be completely sober at the event in case an emergency arises.</a:t>
            </a:r>
          </a:p>
          <a:p>
            <a:pPr marL="781035" lvl="1" indent="-171450">
              <a:lnSpc>
                <a:spcPct val="116000"/>
              </a:lnSpc>
              <a:buFont typeface="Arial" panose="020B0604020202020204" pitchFamily="34" charset="0"/>
              <a:buChar char="•"/>
            </a:pPr>
            <a:r>
              <a:rPr lang="en-US" sz="800" dirty="0">
                <a:latin typeface="Montserrat" panose="00000500000000000000" pitchFamily="2" charset="0"/>
                <a:cs typeface="Times New Roman" panose="02020603050405020304" pitchFamily="18" charset="0"/>
              </a:rPr>
              <a:t>This person will serve as the primary contact for the venue manager/owner.</a:t>
            </a:r>
          </a:p>
          <a:p>
            <a:pPr marL="781035" lvl="1" indent="-171450">
              <a:lnSpc>
                <a:spcPct val="116000"/>
              </a:lnSpc>
              <a:buFont typeface="Arial" panose="020B0604020202020204" pitchFamily="34" charset="0"/>
              <a:buChar char="•"/>
            </a:pPr>
            <a:r>
              <a:rPr lang="en-US" sz="800" dirty="0">
                <a:latin typeface="Montserrat" panose="00000500000000000000" pitchFamily="2" charset="0"/>
                <a:cs typeface="Times New Roman" panose="02020603050405020304" pitchFamily="18" charset="0"/>
              </a:rPr>
              <a:t>If you are not serving in this role at this event, contact this person.</a:t>
            </a:r>
          </a:p>
          <a:p>
            <a:pPr marL="171450" marR="0" lvl="0" indent="-171450">
              <a:lnSpc>
                <a:spcPct val="116000"/>
              </a:lnSpc>
              <a:buFont typeface="Arial" panose="020B0604020202020204" pitchFamily="34" charset="0"/>
              <a:buChar char="•"/>
            </a:pPr>
            <a:r>
              <a:rPr lang="en-US" sz="800" dirty="0">
                <a:latin typeface="Montserrat" panose="00000500000000000000" pitchFamily="2" charset="0"/>
                <a:cs typeface="Times New Roman" panose="02020603050405020304" pitchFamily="18" charset="0"/>
              </a:rPr>
              <a:t>Members/new members are responsible for their guests.</a:t>
            </a:r>
          </a:p>
          <a:p>
            <a:pPr marL="171450" marR="0" lvl="0" indent="-171450">
              <a:lnSpc>
                <a:spcPct val="116000"/>
              </a:lnSpc>
              <a:buFont typeface="Arial" panose="020B0604020202020204" pitchFamily="34" charset="0"/>
              <a:buChar char="•"/>
            </a:pPr>
            <a:r>
              <a:rPr lang="en-US" sz="800" dirty="0">
                <a:latin typeface="Montserrat" panose="00000500000000000000" pitchFamily="2" charset="0"/>
                <a:cs typeface="Times New Roman" panose="02020603050405020304" pitchFamily="18" charset="0"/>
              </a:rPr>
              <a:t>Members and guests must utilize approved chapter transportation unless your ATC approves another transportation method for emergencies.</a:t>
            </a:r>
          </a:p>
          <a:p>
            <a:pPr marL="171450" marR="0" lvl="0" indent="-171450">
              <a:lnSpc>
                <a:spcPct val="116000"/>
              </a:lnSpc>
              <a:buFont typeface="Arial" panose="020B0604020202020204" pitchFamily="34" charset="0"/>
              <a:buChar char="•"/>
            </a:pPr>
            <a:r>
              <a:rPr lang="en-US" sz="800" b="1" i="1" dirty="0">
                <a:latin typeface="Montserrat" panose="00000500000000000000" pitchFamily="2" charset="0"/>
                <a:cs typeface="Times New Roman" panose="02020603050405020304" pitchFamily="18" charset="0"/>
              </a:rPr>
              <a:t>Permission is not needed to call 911 should an emergency arise where immediate medical attention or protection is needed.</a:t>
            </a:r>
          </a:p>
        </p:txBody>
      </p:sp>
      <p:sp>
        <p:nvSpPr>
          <p:cNvPr id="3" name="Content Placeholder 2">
            <a:extLst>
              <a:ext uri="{FF2B5EF4-FFF2-40B4-BE49-F238E27FC236}">
                <a16:creationId xmlns:a16="http://schemas.microsoft.com/office/drawing/2014/main" id="{BC5BE0FB-8310-D837-DE05-01D497D021FF}"/>
              </a:ext>
            </a:extLst>
          </p:cNvPr>
          <p:cNvSpPr>
            <a:spLocks noGrp="1"/>
          </p:cNvSpPr>
          <p:nvPr>
            <p:ph sz="quarter" idx="10"/>
          </p:nvPr>
        </p:nvSpPr>
        <p:spPr/>
        <p:txBody>
          <a:bodyPr lIns="91440" tIns="45720" rIns="91440" bIns="45720" anchor="t"/>
          <a:lstStyle/>
          <a:p>
            <a:r>
              <a:rPr lang="en-US" dirty="0"/>
              <a:t>Scenario #4 | Responses </a:t>
            </a:r>
          </a:p>
        </p:txBody>
      </p:sp>
    </p:spTree>
    <p:extLst>
      <p:ext uri="{BB962C8B-B14F-4D97-AF65-F5344CB8AC3E}">
        <p14:creationId xmlns:p14="http://schemas.microsoft.com/office/powerpoint/2010/main" val="259112785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couple of people holding sparklers&#10;&#10;Description automatically generated">
            <a:extLst>
              <a:ext uri="{FF2B5EF4-FFF2-40B4-BE49-F238E27FC236}">
                <a16:creationId xmlns:a16="http://schemas.microsoft.com/office/drawing/2014/main" id="{DC1D2592-91F6-2467-9D07-1837650DE79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4469" b="11262"/>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0EF6047C-AECF-0AB3-6619-420BA38ADA45}"/>
              </a:ext>
            </a:extLst>
          </p:cNvPr>
          <p:cNvSpPr>
            <a:spLocks noGrp="1"/>
          </p:cNvSpPr>
          <p:nvPr>
            <p:ph sz="quarter" idx="10"/>
          </p:nvPr>
        </p:nvSpPr>
        <p:spPr>
          <a:xfrm>
            <a:off x="3505180" y="152400"/>
            <a:ext cx="1371600" cy="304800"/>
          </a:xfrm>
          <a:solidFill>
            <a:srgbClr val="B78D4D"/>
          </a:solidFill>
        </p:spPr>
        <p:txBody>
          <a:bodyPr/>
          <a:lstStyle/>
          <a:p>
            <a:r>
              <a:rPr lang="en-US" dirty="0"/>
              <a:t>Break Time</a:t>
            </a:r>
          </a:p>
        </p:txBody>
      </p:sp>
    </p:spTree>
    <p:extLst>
      <p:ext uri="{BB962C8B-B14F-4D97-AF65-F5344CB8AC3E}">
        <p14:creationId xmlns:p14="http://schemas.microsoft.com/office/powerpoint/2010/main" val="363884175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CDB242B-F586-F9BF-3F5E-CB465862913A}"/>
              </a:ext>
            </a:extLst>
          </p:cNvPr>
          <p:cNvSpPr>
            <a:spLocks noGrp="1"/>
          </p:cNvSpPr>
          <p:nvPr>
            <p:ph type="body" sz="quarter" idx="10"/>
          </p:nvPr>
        </p:nvSpPr>
        <p:spPr>
          <a:xfrm>
            <a:off x="304800" y="986692"/>
            <a:ext cx="2336800" cy="381000"/>
          </a:xfrm>
        </p:spPr>
        <p:txBody>
          <a:bodyPr/>
          <a:lstStyle/>
          <a:p>
            <a:r>
              <a:rPr lang="en-US" dirty="0"/>
              <a:t>Idea Sharing</a:t>
            </a:r>
          </a:p>
        </p:txBody>
      </p:sp>
    </p:spTree>
    <p:extLst>
      <p:ext uri="{BB962C8B-B14F-4D97-AF65-F5344CB8AC3E}">
        <p14:creationId xmlns:p14="http://schemas.microsoft.com/office/powerpoint/2010/main" val="281033658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 Idea Sharing</a:t>
            </a:r>
          </a:p>
        </p:txBody>
      </p:sp>
    </p:spTree>
    <p:extLst>
      <p:ext uri="{BB962C8B-B14F-4D97-AF65-F5344CB8AC3E}">
        <p14:creationId xmlns:p14="http://schemas.microsoft.com/office/powerpoint/2010/main" val="86751468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CDB242B-F586-F9BF-3F5E-CB465862913A}"/>
              </a:ext>
            </a:extLst>
          </p:cNvPr>
          <p:cNvSpPr>
            <a:spLocks noGrp="1"/>
          </p:cNvSpPr>
          <p:nvPr>
            <p:ph type="body" sz="quarter" idx="10"/>
          </p:nvPr>
        </p:nvSpPr>
        <p:spPr>
          <a:xfrm>
            <a:off x="304800" y="990600"/>
            <a:ext cx="2336800" cy="381000"/>
          </a:xfrm>
        </p:spPr>
        <p:txBody>
          <a:bodyPr/>
          <a:lstStyle/>
          <a:p>
            <a:r>
              <a:rPr lang="en-US" dirty="0"/>
              <a:t>Idea Sharing</a:t>
            </a:r>
          </a:p>
        </p:txBody>
      </p:sp>
    </p:spTree>
    <p:extLst>
      <p:ext uri="{BB962C8B-B14F-4D97-AF65-F5344CB8AC3E}">
        <p14:creationId xmlns:p14="http://schemas.microsoft.com/office/powerpoint/2010/main" val="420057192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group of women posing for a photo&#10;&#10;Description automatically generated">
            <a:extLst>
              <a:ext uri="{FF2B5EF4-FFF2-40B4-BE49-F238E27FC236}">
                <a16:creationId xmlns:a16="http://schemas.microsoft.com/office/drawing/2014/main" id="{1A1D2E7C-D453-CCBB-B325-4E3806035325}"/>
              </a:ext>
            </a:extLst>
          </p:cNvPr>
          <p:cNvPicPr>
            <a:picLocks noChangeAspect="1"/>
          </p:cNvPicPr>
          <p:nvPr/>
        </p:nvPicPr>
        <p:blipFill rotWithShape="1">
          <a:blip r:embed="rId3">
            <a:extLst>
              <a:ext uri="{28A0092B-C50C-407E-A947-70E740481C1C}">
                <a14:useLocalDpi xmlns:a14="http://schemas.microsoft.com/office/drawing/2010/main" val="0"/>
              </a:ext>
            </a:extLst>
          </a:blip>
          <a:srcRect t="16263" r="1" b="5078"/>
          <a:stretch/>
        </p:blipFill>
        <p:spPr>
          <a:xfrm>
            <a:off x="-361" y="0"/>
            <a:ext cx="4877520" cy="2743200"/>
          </a:xfrm>
          <a:prstGeom prst="rect">
            <a:avLst/>
          </a:prstGeom>
          <a:noFill/>
        </p:spPr>
      </p:pic>
    </p:spTree>
    <p:extLst>
      <p:ext uri="{BB962C8B-B14F-4D97-AF65-F5344CB8AC3E}">
        <p14:creationId xmlns:p14="http://schemas.microsoft.com/office/powerpoint/2010/main" val="183500626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erson holding a small anchor&#10;&#10;Description automatically generated">
            <a:extLst>
              <a:ext uri="{FF2B5EF4-FFF2-40B4-BE49-F238E27FC236}">
                <a16:creationId xmlns:a16="http://schemas.microsoft.com/office/drawing/2014/main" id="{6DABE44A-03A9-F992-7E2E-5DD5E3D05625}"/>
              </a:ext>
            </a:extLst>
          </p:cNvPr>
          <p:cNvPicPr>
            <a:picLocks noChangeAspect="1"/>
          </p:cNvPicPr>
          <p:nvPr/>
        </p:nvPicPr>
        <p:blipFill rotWithShape="1">
          <a:blip r:embed="rId3">
            <a:extLst>
              <a:ext uri="{28A0092B-C50C-407E-A947-70E740481C1C}">
                <a14:useLocalDpi xmlns:a14="http://schemas.microsoft.com/office/drawing/2010/main" val="0"/>
              </a:ext>
            </a:extLst>
          </a:blip>
          <a:srcRect t="22224" b="2776"/>
          <a:stretch/>
        </p:blipFill>
        <p:spPr>
          <a:xfrm>
            <a:off x="20" y="10"/>
            <a:ext cx="4876780" cy="2743190"/>
          </a:xfrm>
          <a:prstGeom prst="rect">
            <a:avLst/>
          </a:prstGeom>
          <a:noFill/>
        </p:spPr>
      </p:pic>
    </p:spTree>
    <p:extLst>
      <p:ext uri="{BB962C8B-B14F-4D97-AF65-F5344CB8AC3E}">
        <p14:creationId xmlns:p14="http://schemas.microsoft.com/office/powerpoint/2010/main" val="35935927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5D74F30-D862-8EEA-B531-87725198C699}"/>
              </a:ext>
            </a:extLst>
          </p:cNvPr>
          <p:cNvSpPr>
            <a:spLocks noGrp="1"/>
          </p:cNvSpPr>
          <p:nvPr>
            <p:ph type="body" sz="quarter" idx="12"/>
          </p:nvPr>
        </p:nvSpPr>
        <p:spPr/>
        <p:txBody>
          <a:bodyPr/>
          <a:lstStyle/>
          <a:p>
            <a:r>
              <a:rPr lang="en-US" b="1" dirty="0"/>
              <a:t>Large Group: </a:t>
            </a:r>
          </a:p>
          <a:p>
            <a:pPr marL="171450" indent="-171450">
              <a:buFont typeface="Arial" panose="020B0604020202020204" pitchFamily="34" charset="0"/>
              <a:buChar char="•"/>
            </a:pPr>
            <a:r>
              <a:rPr lang="en-US" dirty="0"/>
              <a:t>Main zoom room </a:t>
            </a:r>
          </a:p>
          <a:p>
            <a:pPr marL="171450" indent="-171450">
              <a:buFont typeface="Arial" panose="020B0604020202020204" pitchFamily="34" charset="0"/>
              <a:buChar char="•"/>
            </a:pPr>
            <a:r>
              <a:rPr lang="en-US" dirty="0"/>
              <a:t>Introduce concepts and ideas </a:t>
            </a:r>
          </a:p>
          <a:p>
            <a:endParaRPr lang="en-US" dirty="0"/>
          </a:p>
          <a:p>
            <a:r>
              <a:rPr lang="en-US" b="1" dirty="0"/>
              <a:t>Small Group: </a:t>
            </a:r>
          </a:p>
          <a:p>
            <a:pPr marL="171450" indent="-171450">
              <a:buFont typeface="Arial" panose="020B0604020202020204" pitchFamily="34" charset="0"/>
              <a:buChar char="•"/>
            </a:pPr>
            <a:r>
              <a:rPr lang="en-US" dirty="0"/>
              <a:t>Breakout rooms </a:t>
            </a:r>
          </a:p>
          <a:p>
            <a:pPr marL="171450" indent="-171450">
              <a:buFont typeface="Arial" panose="020B0604020202020204" pitchFamily="34" charset="0"/>
              <a:buChar char="•"/>
            </a:pPr>
            <a:r>
              <a:rPr lang="en-US" dirty="0"/>
              <a:t>Chapters of similar size </a:t>
            </a:r>
          </a:p>
          <a:p>
            <a:pPr marL="171450" indent="-171450">
              <a:buFont typeface="Arial" panose="020B0604020202020204" pitchFamily="34" charset="0"/>
              <a:buChar char="•"/>
            </a:pPr>
            <a:r>
              <a:rPr lang="en-US" dirty="0"/>
              <a:t>Small group facilitator </a:t>
            </a:r>
          </a:p>
          <a:p>
            <a:pPr marL="171450" indent="-171450">
              <a:buFont typeface="Arial" panose="020B0604020202020204" pitchFamily="34" charset="0"/>
              <a:buChar char="•"/>
            </a:pPr>
            <a:r>
              <a:rPr lang="en-US" dirty="0"/>
              <a:t>Discuss, reflect, share ideas </a:t>
            </a:r>
          </a:p>
        </p:txBody>
      </p:sp>
      <p:sp>
        <p:nvSpPr>
          <p:cNvPr id="3" name="Content Placeholder 2">
            <a:extLst>
              <a:ext uri="{FF2B5EF4-FFF2-40B4-BE49-F238E27FC236}">
                <a16:creationId xmlns:a16="http://schemas.microsoft.com/office/drawing/2014/main" id="{21E11B3C-77C2-244A-F458-4091C5A4E697}"/>
              </a:ext>
            </a:extLst>
          </p:cNvPr>
          <p:cNvSpPr>
            <a:spLocks noGrp="1"/>
          </p:cNvSpPr>
          <p:nvPr>
            <p:ph sz="quarter" idx="10"/>
          </p:nvPr>
        </p:nvSpPr>
        <p:spPr/>
        <p:txBody>
          <a:bodyPr/>
          <a:lstStyle/>
          <a:p>
            <a:r>
              <a:rPr lang="en-US" dirty="0"/>
              <a:t>Learning Format </a:t>
            </a:r>
          </a:p>
        </p:txBody>
      </p:sp>
    </p:spTree>
    <p:extLst>
      <p:ext uri="{BB962C8B-B14F-4D97-AF65-F5344CB8AC3E}">
        <p14:creationId xmlns:p14="http://schemas.microsoft.com/office/powerpoint/2010/main" val="17099371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559B0AF-F97E-85C5-FBF1-393B1C722314}"/>
              </a:ext>
            </a:extLst>
          </p:cNvPr>
          <p:cNvSpPr>
            <a:spLocks noGrp="1"/>
          </p:cNvSpPr>
          <p:nvPr>
            <p:ph type="body" sz="quarter" idx="10"/>
          </p:nvPr>
        </p:nvSpPr>
        <p:spPr>
          <a:xfrm>
            <a:off x="327804" y="684362"/>
            <a:ext cx="2336800" cy="381000"/>
          </a:xfrm>
        </p:spPr>
        <p:txBody>
          <a:bodyPr lIns="91440" tIns="45720" rIns="91440" bIns="45720" anchor="t"/>
          <a:lstStyle/>
          <a:p>
            <a:r>
              <a:rPr lang="en-US" dirty="0">
                <a:latin typeface="TROPILINE-EXTRABOLD"/>
              </a:rPr>
              <a:t>Naming Recognition Opportunity</a:t>
            </a:r>
            <a:endParaRPr lang="en-US" dirty="0"/>
          </a:p>
        </p:txBody>
      </p:sp>
      <p:pic>
        <p:nvPicPr>
          <p:cNvPr id="4" name="Picture 3" descr="A qr code with a anchor in the center&#10;&#10;Description automatically generated">
            <a:extLst>
              <a:ext uri="{FF2B5EF4-FFF2-40B4-BE49-F238E27FC236}">
                <a16:creationId xmlns:a16="http://schemas.microsoft.com/office/drawing/2014/main" id="{8B61F9B0-B784-2AD9-FCFC-776EE4F0F5F4}"/>
              </a:ext>
            </a:extLst>
          </p:cNvPr>
          <p:cNvPicPr>
            <a:picLocks noChangeAspect="1"/>
          </p:cNvPicPr>
          <p:nvPr/>
        </p:nvPicPr>
        <p:blipFill>
          <a:blip r:embed="rId3"/>
          <a:stretch>
            <a:fillRect/>
          </a:stretch>
        </p:blipFill>
        <p:spPr>
          <a:xfrm>
            <a:off x="2501355" y="1213041"/>
            <a:ext cx="1214465" cy="1214465"/>
          </a:xfrm>
          <a:prstGeom prst="rect">
            <a:avLst/>
          </a:prstGeom>
        </p:spPr>
      </p:pic>
    </p:spTree>
    <p:extLst>
      <p:ext uri="{BB962C8B-B14F-4D97-AF65-F5344CB8AC3E}">
        <p14:creationId xmlns:p14="http://schemas.microsoft.com/office/powerpoint/2010/main" val="166483721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559B0AF-F97E-85C5-FBF1-393B1C722314}"/>
              </a:ext>
            </a:extLst>
          </p:cNvPr>
          <p:cNvSpPr>
            <a:spLocks noGrp="1"/>
          </p:cNvSpPr>
          <p:nvPr>
            <p:ph type="body" sz="quarter" idx="10"/>
          </p:nvPr>
        </p:nvSpPr>
        <p:spPr>
          <a:xfrm>
            <a:off x="304800" y="914400"/>
            <a:ext cx="2336800" cy="381000"/>
          </a:xfrm>
        </p:spPr>
        <p:txBody>
          <a:bodyPr/>
          <a:lstStyle/>
          <a:p>
            <a:r>
              <a:rPr lang="en-US" dirty="0"/>
              <a:t>Thank you! </a:t>
            </a:r>
          </a:p>
        </p:txBody>
      </p:sp>
      <p:pic>
        <p:nvPicPr>
          <p:cNvPr id="4" name="Picture 3" descr="A qr code with a anchor&#10;&#10;AI-generated content may be incorrect.">
            <a:extLst>
              <a:ext uri="{FF2B5EF4-FFF2-40B4-BE49-F238E27FC236}">
                <a16:creationId xmlns:a16="http://schemas.microsoft.com/office/drawing/2014/main" id="{CE0D2111-F109-490C-5E2E-9B903E25EB10}"/>
              </a:ext>
            </a:extLst>
          </p:cNvPr>
          <p:cNvPicPr>
            <a:picLocks noChangeAspect="1"/>
          </p:cNvPicPr>
          <p:nvPr/>
        </p:nvPicPr>
        <p:blipFill>
          <a:blip r:embed="rId3"/>
          <a:srcRect l="4237" r="3955" b="4310"/>
          <a:stretch/>
        </p:blipFill>
        <p:spPr>
          <a:xfrm>
            <a:off x="2322804" y="1106479"/>
            <a:ext cx="1350659" cy="1380858"/>
          </a:xfrm>
          <a:prstGeom prst="rect">
            <a:avLst/>
          </a:prstGeom>
        </p:spPr>
      </p:pic>
    </p:spTree>
    <p:extLst>
      <p:ext uri="{BB962C8B-B14F-4D97-AF65-F5344CB8AC3E}">
        <p14:creationId xmlns:p14="http://schemas.microsoft.com/office/powerpoint/2010/main" val="30180015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65F62EB-70AD-7EDD-B6C6-D2CC467D3445}"/>
              </a:ext>
            </a:extLst>
          </p:cNvPr>
          <p:cNvSpPr>
            <a:spLocks noGrp="1"/>
          </p:cNvSpPr>
          <p:nvPr>
            <p:ph type="body" sz="quarter" idx="12"/>
          </p:nvPr>
        </p:nvSpPr>
        <p:spPr/>
        <p:txBody>
          <a:bodyPr/>
          <a:lstStyle/>
          <a:p>
            <a:pPr marL="171450" indent="-171450">
              <a:buFont typeface="Arial" panose="020B0604020202020204" pitchFamily="34" charset="0"/>
              <a:buChar char="•"/>
            </a:pPr>
            <a:r>
              <a:rPr lang="en-US" dirty="0"/>
              <a:t>Shared in email with the agenda and CLC toolkit</a:t>
            </a:r>
          </a:p>
        </p:txBody>
      </p:sp>
      <p:sp>
        <p:nvSpPr>
          <p:cNvPr id="3" name="Content Placeholder 2">
            <a:extLst>
              <a:ext uri="{FF2B5EF4-FFF2-40B4-BE49-F238E27FC236}">
                <a16:creationId xmlns:a16="http://schemas.microsoft.com/office/drawing/2014/main" id="{846FDE1C-5565-4008-5273-CCB1735F285C}"/>
              </a:ext>
            </a:extLst>
          </p:cNvPr>
          <p:cNvSpPr>
            <a:spLocks noGrp="1"/>
          </p:cNvSpPr>
          <p:nvPr>
            <p:ph sz="quarter" idx="10"/>
          </p:nvPr>
        </p:nvSpPr>
        <p:spPr/>
        <p:txBody>
          <a:bodyPr/>
          <a:lstStyle/>
          <a:p>
            <a:r>
              <a:rPr lang="en-US" dirty="0"/>
              <a:t>How to find your breakout room</a:t>
            </a:r>
          </a:p>
        </p:txBody>
      </p:sp>
    </p:spTree>
    <p:extLst>
      <p:ext uri="{BB962C8B-B14F-4D97-AF65-F5344CB8AC3E}">
        <p14:creationId xmlns:p14="http://schemas.microsoft.com/office/powerpoint/2010/main" val="22109494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3EBCD25-2DD5-BE12-E40C-DF4B1F18382E}"/>
              </a:ext>
            </a:extLst>
          </p:cNvPr>
          <p:cNvSpPr>
            <a:spLocks noGrp="1"/>
          </p:cNvSpPr>
          <p:nvPr>
            <p:ph type="body" sz="quarter" idx="12"/>
          </p:nvPr>
        </p:nvSpPr>
        <p:spPr/>
        <p:txBody>
          <a:bodyPr/>
          <a:lstStyle/>
          <a:p>
            <a:pPr marL="171450" indent="-171450">
              <a:buFont typeface="Arial" panose="020B0604020202020204" pitchFamily="34" charset="0"/>
              <a:buChar char="•"/>
            </a:pPr>
            <a:r>
              <a:rPr lang="en-US" dirty="0"/>
              <a:t>Be in a productive environment </a:t>
            </a:r>
          </a:p>
          <a:p>
            <a:pPr marL="171450" indent="-171450">
              <a:buFont typeface="Arial" panose="020B0604020202020204" pitchFamily="34" charset="0"/>
              <a:buChar char="•"/>
            </a:pPr>
            <a:r>
              <a:rPr lang="en-US" dirty="0"/>
              <a:t>Keep camera on </a:t>
            </a:r>
          </a:p>
          <a:p>
            <a:pPr marL="171450" indent="-171450">
              <a:buFont typeface="Arial" panose="020B0604020202020204" pitchFamily="34" charset="0"/>
              <a:buChar char="•"/>
            </a:pPr>
            <a:r>
              <a:rPr lang="en-US" dirty="0"/>
              <a:t>Use the chat feature </a:t>
            </a:r>
          </a:p>
          <a:p>
            <a:pPr marL="171450" indent="-171450">
              <a:buFont typeface="Arial" panose="020B0604020202020204" pitchFamily="34" charset="0"/>
              <a:buChar char="•"/>
            </a:pPr>
            <a:r>
              <a:rPr lang="en-US" dirty="0"/>
              <a:t>Be ready to ask questions and share ideas </a:t>
            </a:r>
          </a:p>
          <a:p>
            <a:pPr marL="171450" indent="-171450">
              <a:buFont typeface="Arial" panose="020B0604020202020204" pitchFamily="34" charset="0"/>
              <a:buChar char="•"/>
            </a:pPr>
            <a:r>
              <a:rPr lang="en-US" dirty="0"/>
              <a:t>Have somewhere to take notes and the CLC worksheets available </a:t>
            </a:r>
          </a:p>
          <a:p>
            <a:pPr marL="171450" indent="-171450">
              <a:buFont typeface="Arial" panose="020B0604020202020204" pitchFamily="34" charset="0"/>
              <a:buChar char="•"/>
            </a:pPr>
            <a:r>
              <a:rPr lang="en-US" dirty="0"/>
              <a:t>Meet someone new! </a:t>
            </a:r>
          </a:p>
          <a:p>
            <a:pPr marL="171450" indent="-171450">
              <a:buFont typeface="Arial" panose="020B0604020202020204" pitchFamily="34" charset="0"/>
              <a:buChar char="•"/>
            </a:pPr>
            <a:endParaRPr lang="en-US" dirty="0"/>
          </a:p>
        </p:txBody>
      </p:sp>
      <p:sp>
        <p:nvSpPr>
          <p:cNvPr id="3" name="Content Placeholder 2">
            <a:extLst>
              <a:ext uri="{FF2B5EF4-FFF2-40B4-BE49-F238E27FC236}">
                <a16:creationId xmlns:a16="http://schemas.microsoft.com/office/drawing/2014/main" id="{88B4E84E-7410-0961-70FF-15CBEEDF3385}"/>
              </a:ext>
            </a:extLst>
          </p:cNvPr>
          <p:cNvSpPr>
            <a:spLocks noGrp="1"/>
          </p:cNvSpPr>
          <p:nvPr>
            <p:ph sz="quarter" idx="10"/>
          </p:nvPr>
        </p:nvSpPr>
        <p:spPr/>
        <p:txBody>
          <a:bodyPr/>
          <a:lstStyle/>
          <a:p>
            <a:r>
              <a:rPr lang="en-US" dirty="0"/>
              <a:t>Let’s Make the Most out of CLC </a:t>
            </a:r>
          </a:p>
        </p:txBody>
      </p:sp>
    </p:spTree>
    <p:extLst>
      <p:ext uri="{BB962C8B-B14F-4D97-AF65-F5344CB8AC3E}">
        <p14:creationId xmlns:p14="http://schemas.microsoft.com/office/powerpoint/2010/main" val="21900323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Rooms Introduction</a:t>
            </a:r>
          </a:p>
        </p:txBody>
      </p:sp>
    </p:spTree>
    <p:extLst>
      <p:ext uri="{BB962C8B-B14F-4D97-AF65-F5344CB8AC3E}">
        <p14:creationId xmlns:p14="http://schemas.microsoft.com/office/powerpoint/2010/main" val="16625087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6DE144C-8AB0-4343-A0B3-F5326BD27C34}"/>
              </a:ext>
            </a:extLst>
          </p:cNvPr>
          <p:cNvSpPr>
            <a:spLocks noGrp="1"/>
          </p:cNvSpPr>
          <p:nvPr>
            <p:ph type="body" sz="quarter" idx="10"/>
          </p:nvPr>
        </p:nvSpPr>
        <p:spPr>
          <a:xfrm>
            <a:off x="304800" y="762000"/>
            <a:ext cx="2336800" cy="381000"/>
          </a:xfrm>
        </p:spPr>
        <p:txBody>
          <a:bodyPr/>
          <a:lstStyle/>
          <a:p>
            <a:r>
              <a:rPr lang="en-US" dirty="0"/>
              <a:t>Scenario Practice </a:t>
            </a:r>
          </a:p>
        </p:txBody>
      </p:sp>
    </p:spTree>
    <p:extLst>
      <p:ext uri="{BB962C8B-B14F-4D97-AF65-F5344CB8AC3E}">
        <p14:creationId xmlns:p14="http://schemas.microsoft.com/office/powerpoint/2010/main" val="7262861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72080E7-3099-A710-2BBD-EC98A9B5D49E}"/>
              </a:ext>
            </a:extLst>
          </p:cNvPr>
          <p:cNvSpPr>
            <a:spLocks noGrp="1"/>
          </p:cNvSpPr>
          <p:nvPr>
            <p:ph type="body" sz="quarter" idx="12"/>
          </p:nvPr>
        </p:nvSpPr>
        <p:spPr/>
        <p:txBody>
          <a:bodyPr/>
          <a:lstStyle/>
          <a:p>
            <a:r>
              <a:rPr lang="en-US" sz="1200" dirty="0">
                <a:effectLst/>
                <a:latin typeface="Montserrat" panose="00000500000000000000" pitchFamily="2" charset="0"/>
                <a:ea typeface="Calibri" panose="020F0502020204030204" pitchFamily="34" charset="0"/>
                <a:cs typeface="EB Garamond" panose="00000500000000000000" pitchFamily="2" charset="0"/>
              </a:rPr>
              <a:t>This year, CMT made a goal to improve the chapter’s perception of Honor Board. </a:t>
            </a:r>
          </a:p>
          <a:p>
            <a:r>
              <a:rPr lang="en-US" sz="1200" dirty="0">
                <a:effectLst/>
                <a:latin typeface="Montserrat" panose="00000500000000000000" pitchFamily="2" charset="0"/>
                <a:ea typeface="Calibri" panose="020F0502020204030204" pitchFamily="34" charset="0"/>
                <a:cs typeface="EB Garamond" panose="00000500000000000000" pitchFamily="2" charset="0"/>
              </a:rPr>
              <a:t>What steps do you take to achieve this? How can you involve other members of…</a:t>
            </a:r>
          </a:p>
          <a:p>
            <a:pPr marL="171450" indent="-171450">
              <a:buFont typeface="Arial" panose="020B0604020202020204" pitchFamily="34" charset="0"/>
              <a:buChar char="•"/>
            </a:pPr>
            <a:r>
              <a:rPr lang="en-US" sz="1200" dirty="0">
                <a:effectLst/>
                <a:latin typeface="Montserrat" panose="00000500000000000000" pitchFamily="2" charset="0"/>
                <a:ea typeface="Calibri" panose="020F0502020204030204" pitchFamily="34" charset="0"/>
                <a:cs typeface="EB Garamond" panose="00000500000000000000" pitchFamily="2" charset="0"/>
              </a:rPr>
              <a:t>Honor Board?</a:t>
            </a:r>
          </a:p>
          <a:p>
            <a:pPr marL="171450" indent="-171450">
              <a:buFont typeface="Arial" panose="020B0604020202020204" pitchFamily="34" charset="0"/>
              <a:buChar char="•"/>
            </a:pPr>
            <a:r>
              <a:rPr lang="en-US" sz="1200" dirty="0">
                <a:latin typeface="Montserrat" panose="00000500000000000000" pitchFamily="2" charset="0"/>
                <a:cs typeface="EB Garamond" panose="00000500000000000000" pitchFamily="2" charset="0"/>
              </a:rPr>
              <a:t>CMT?</a:t>
            </a:r>
          </a:p>
          <a:p>
            <a:pPr marL="171450" indent="-171450">
              <a:buFont typeface="Arial" panose="020B0604020202020204" pitchFamily="34" charset="0"/>
              <a:buChar char="•"/>
            </a:pPr>
            <a:r>
              <a:rPr lang="en-US" sz="1200" dirty="0">
                <a:latin typeface="Montserrat" panose="00000500000000000000" pitchFamily="2" charset="0"/>
                <a:cs typeface="EB Garamond" panose="00000500000000000000" pitchFamily="2" charset="0"/>
              </a:rPr>
              <a:t>Committees?</a:t>
            </a:r>
          </a:p>
          <a:p>
            <a:pPr marL="171450" indent="-171450">
              <a:buFont typeface="Arial" panose="020B0604020202020204" pitchFamily="34" charset="0"/>
              <a:buChar char="•"/>
            </a:pPr>
            <a:r>
              <a:rPr lang="en-US" sz="1200" dirty="0">
                <a:latin typeface="Montserrat" panose="00000500000000000000" pitchFamily="2" charset="0"/>
                <a:cs typeface="EB Garamond" panose="00000500000000000000" pitchFamily="2" charset="0"/>
              </a:rPr>
              <a:t>The chapter?</a:t>
            </a:r>
            <a:endParaRPr lang="en-US" dirty="0"/>
          </a:p>
        </p:txBody>
      </p:sp>
      <p:sp>
        <p:nvSpPr>
          <p:cNvPr id="3" name="Content Placeholder 2">
            <a:extLst>
              <a:ext uri="{FF2B5EF4-FFF2-40B4-BE49-F238E27FC236}">
                <a16:creationId xmlns:a16="http://schemas.microsoft.com/office/drawing/2014/main" id="{8BEA07A3-0E8B-D4BD-B38E-54AB11CD0127}"/>
              </a:ext>
            </a:extLst>
          </p:cNvPr>
          <p:cNvSpPr>
            <a:spLocks noGrp="1"/>
          </p:cNvSpPr>
          <p:nvPr>
            <p:ph sz="quarter" idx="10"/>
          </p:nvPr>
        </p:nvSpPr>
        <p:spPr/>
        <p:txBody>
          <a:bodyPr/>
          <a:lstStyle/>
          <a:p>
            <a:r>
              <a:rPr lang="en-US" dirty="0"/>
              <a:t>Scenario #1 </a:t>
            </a:r>
          </a:p>
        </p:txBody>
      </p:sp>
    </p:spTree>
    <p:extLst>
      <p:ext uri="{BB962C8B-B14F-4D97-AF65-F5344CB8AC3E}">
        <p14:creationId xmlns:p14="http://schemas.microsoft.com/office/powerpoint/2010/main" val="29734134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Rooms: Scenario #1</a:t>
            </a:r>
          </a:p>
        </p:txBody>
      </p:sp>
    </p:spTree>
    <p:extLst>
      <p:ext uri="{BB962C8B-B14F-4D97-AF65-F5344CB8AC3E}">
        <p14:creationId xmlns:p14="http://schemas.microsoft.com/office/powerpoint/2010/main" val="3905675055"/>
      </p:ext>
    </p:extLst>
  </p:cSld>
  <p:clrMapOvr>
    <a:masterClrMapping/>
  </p:clrMapOvr>
</p:sld>
</file>

<file path=ppt/theme/theme1.xml><?xml version="1.0" encoding="utf-8"?>
<a:theme xmlns:a="http://schemas.openxmlformats.org/drawingml/2006/main" name="Flower Pattern">
  <a:themeElements>
    <a:clrScheme name="Convention 2022">
      <a:dk1>
        <a:srgbClr val="00205B"/>
      </a:dk1>
      <a:lt1>
        <a:sysClr val="window" lastClr="FFFFFF"/>
      </a:lt1>
      <a:dk2>
        <a:srgbClr val="00205B"/>
      </a:dk2>
      <a:lt2>
        <a:srgbClr val="FFFFFF"/>
      </a:lt2>
      <a:accent1>
        <a:srgbClr val="B88F52"/>
      </a:accent1>
      <a:accent2>
        <a:srgbClr val="FFFFFF"/>
      </a:accent2>
      <a:accent3>
        <a:srgbClr val="DCB073"/>
      </a:accent3>
      <a:accent4>
        <a:srgbClr val="FFFFFF"/>
      </a:accent4>
      <a:accent5>
        <a:srgbClr val="00205B"/>
      </a:accent5>
      <a:accent6>
        <a:srgbClr val="DCB073"/>
      </a:accent6>
      <a:hlink>
        <a:srgbClr val="DCB073"/>
      </a:hlink>
      <a:folHlink>
        <a:srgbClr val="DCB073"/>
      </a:folHlink>
    </a:clrScheme>
    <a:fontScheme name="Convention 2022">
      <a:majorFont>
        <a:latin typeface="Tropiline"/>
        <a:ea typeface=""/>
        <a:cs typeface=""/>
      </a:majorFont>
      <a:minorFont>
        <a:latin typeface="Montserra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1" id="{5FD6C42C-CB75-48E4-9E21-F6E2CA0A3646}" vid="{8450879E-8F56-4A46-BABE-B86BEEE467B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E23F8ECF3795A34286EC99F74346F8C2" ma:contentTypeVersion="18" ma:contentTypeDescription="Create a new document." ma:contentTypeScope="" ma:versionID="8799db9ea4022f992a269d71e8bc16ba">
  <xsd:schema xmlns:xsd="http://www.w3.org/2001/XMLSchema" xmlns:xs="http://www.w3.org/2001/XMLSchema" xmlns:p="http://schemas.microsoft.com/office/2006/metadata/properties" xmlns:ns2="38d0f7a5-8910-4363-98fd-ee4d4f13758b" xmlns:ns3="ee9bb1d1-cab2-43e6-b3f0-cdb4d6c3ef08" targetNamespace="http://schemas.microsoft.com/office/2006/metadata/properties" ma:root="true" ma:fieldsID="d20d26bf446ac6f6dcf451d30e15caed" ns2:_="" ns3:_="">
    <xsd:import namespace="38d0f7a5-8910-4363-98fd-ee4d4f13758b"/>
    <xsd:import namespace="ee9bb1d1-cab2-43e6-b3f0-cdb4d6c3ef08"/>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2:MediaServiceDateTaken" minOccurs="0"/>
                <xsd:element ref="ns2:lcf76f155ced4ddcb4097134ff3c332f" minOccurs="0"/>
                <xsd:element ref="ns3:TaxCatchAll" minOccurs="0"/>
                <xsd:element ref="ns2:MediaLengthInSeconds"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8d0f7a5-8910-4363-98fd-ee4d4f13758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2eaaf9f0-9cfd-4642-a7d0-184488b5176e" ma:termSetId="09814cd3-568e-fe90-9814-8d621ff8fb84" ma:anchorId="fba54fb3-c3e1-fe81-a776-ca4b69148c4d" ma:open="true" ma:isKeyword="false">
      <xsd:complexType>
        <xsd:sequence>
          <xsd:element ref="pc:Terms" minOccurs="0" maxOccurs="1"/>
        </xsd:sequence>
      </xsd:complexType>
    </xsd:element>
    <xsd:element name="MediaLengthInSeconds" ma:index="22" nillable="true" ma:displayName="MediaLengthInSeconds" ma:hidden="true" ma:internalName="MediaLengthInSeconds" ma:readOnly="true">
      <xsd:simpleType>
        <xsd:restriction base="dms:Unknown"/>
      </xsd:simpleType>
    </xsd:element>
    <xsd:element name="MediaServiceLocation" ma:index="23" nillable="true" ma:displayName="Location" ma:indexed="true"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e9bb1d1-cab2-43e6-b3f0-cdb4d6c3ef08"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21" nillable="true" ma:displayName="Taxonomy Catch All Column" ma:hidden="true" ma:list="{5c893f71-9c0c-4b88-95b5-2f042b41bde3}" ma:internalName="TaxCatchAll" ma:showField="CatchAllData" ma:web="ee9bb1d1-cab2-43e6-b3f0-cdb4d6c3ef0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ee9bb1d1-cab2-43e6-b3f0-cdb4d6c3ef08" xsi:nil="true"/>
    <lcf76f155ced4ddcb4097134ff3c332f xmlns="38d0f7a5-8910-4363-98fd-ee4d4f13758b">
      <Terms xmlns="http://schemas.microsoft.com/office/infopath/2007/PartnerControls"/>
    </lcf76f155ced4ddcb4097134ff3c332f>
    <SharedWithUsers xmlns="ee9bb1d1-cab2-43e6-b3f0-cdb4d6c3ef08">
      <UserInfo>
        <DisplayName/>
        <AccountId xsi:nil="true"/>
        <AccountType/>
      </UserInfo>
    </SharedWithUsers>
    <MediaLengthInSeconds xmlns="38d0f7a5-8910-4363-98fd-ee4d4f13758b" xsi:nil="true"/>
  </documentManagement>
</p:properties>
</file>

<file path=customXml/itemProps1.xml><?xml version="1.0" encoding="utf-8"?>
<ds:datastoreItem xmlns:ds="http://schemas.openxmlformats.org/officeDocument/2006/customXml" ds:itemID="{C8A4BD9D-4920-43F7-85AA-1E31242299FE}">
  <ds:schemaRefs>
    <ds:schemaRef ds:uri="http://schemas.microsoft.com/sharepoint/v3/contenttype/forms"/>
  </ds:schemaRefs>
</ds:datastoreItem>
</file>

<file path=customXml/itemProps2.xml><?xml version="1.0" encoding="utf-8"?>
<ds:datastoreItem xmlns:ds="http://schemas.openxmlformats.org/officeDocument/2006/customXml" ds:itemID="{4896F6AE-A576-404F-A12A-F6DD1760484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8d0f7a5-8910-4363-98fd-ee4d4f13758b"/>
    <ds:schemaRef ds:uri="ee9bb1d1-cab2-43e6-b3f0-cdb4d6c3ef0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F3B67A7-F5B8-48A6-BCA9-9C0A65E77B9E}">
  <ds:schemaRefs>
    <ds:schemaRef ds:uri="2ed3eb10-007e-47bf-9ad7-f627bcb06e42"/>
    <ds:schemaRef ds:uri="http://purl.org/dc/elements/1.1/"/>
    <ds:schemaRef ds:uri="5bcde06a-bf23-4d7b-bb30-7ffb4af0dab9"/>
    <ds:schemaRef ds:uri="http://schemas.microsoft.com/office/2006/metadata/properties"/>
    <ds:schemaRef ds:uri="http://purl.org/dc/dcmitype/"/>
    <ds:schemaRef ds:uri="http://schemas.microsoft.com/office/2006/documentManagement/types"/>
    <ds:schemaRef ds:uri="http://schemas.microsoft.com/office/infopath/2007/PartnerControls"/>
    <ds:schemaRef ds:uri="http://schemas.openxmlformats.org/package/2006/metadata/core-properties"/>
    <ds:schemaRef ds:uri="0cb4b6b7-81e4-4acc-b1a0-f903da1e3558"/>
    <ds:schemaRef ds:uri="http://www.w3.org/XML/1998/namespace"/>
    <ds:schemaRef ds:uri="http://purl.org/dc/terms/"/>
    <ds:schemaRef ds:uri="ee9bb1d1-cab2-43e6-b3f0-cdb4d6c3ef08"/>
    <ds:schemaRef ds:uri="38d0f7a5-8910-4363-98fd-ee4d4f13758b"/>
  </ds:schemaRefs>
</ds:datastoreItem>
</file>

<file path=docProps/app.xml><?xml version="1.0" encoding="utf-8"?>
<Properties xmlns="http://schemas.openxmlformats.org/officeDocument/2006/extended-properties" xmlns:vt="http://schemas.openxmlformats.org/officeDocument/2006/docPropsVTypes">
  <Template/>
  <TotalTime>2046</TotalTime>
  <Words>850</Words>
  <Application>Microsoft Office PowerPoint</Application>
  <PresentationFormat>Custom</PresentationFormat>
  <Paragraphs>121</Paragraphs>
  <Slides>31</Slides>
  <Notes>31</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Flower Pattern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Morgan Branson</dc:creator>
  <cp:lastModifiedBy>Dylan Rowell</cp:lastModifiedBy>
  <cp:revision>35</cp:revision>
  <dcterms:created xsi:type="dcterms:W3CDTF">2021-10-18T19:40:09Z</dcterms:created>
  <dcterms:modified xsi:type="dcterms:W3CDTF">2025-02-20T14:09:00Z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2020-03-26T00:00:00Z</vt:filetime>
  </property>
  <property fmtid="{D5CDD505-2E9C-101B-9397-08002B2CF9AE}" pid="3" name="Creator">
    <vt:lpwstr>Adobe InDesign 15.0 (Macintosh)</vt:lpwstr>
  </property>
  <property fmtid="{D5CDD505-2E9C-101B-9397-08002B2CF9AE}" pid="4" name="LastSaved">
    <vt:filetime>2020-03-26T00:00:00Z</vt:filetime>
  </property>
  <property fmtid="{D5CDD505-2E9C-101B-9397-08002B2CF9AE}" pid="5" name="ContentTypeId">
    <vt:lpwstr>0x010100E23F8ECF3795A34286EC99F74346F8C2</vt:lpwstr>
  </property>
  <property fmtid="{D5CDD505-2E9C-101B-9397-08002B2CF9AE}" pid="6" name="Order">
    <vt:r8>642700</vt:r8>
  </property>
  <property fmtid="{D5CDD505-2E9C-101B-9397-08002B2CF9AE}" pid="7" name="xd_Signature">
    <vt:bool>false</vt:bool>
  </property>
  <property fmtid="{D5CDD505-2E9C-101B-9397-08002B2CF9AE}" pid="8" name="xd_ProgID">
    <vt:lpwstr/>
  </property>
  <property fmtid="{D5CDD505-2E9C-101B-9397-08002B2CF9AE}" pid="9" name="ComplianceAssetId">
    <vt:lpwstr/>
  </property>
  <property fmtid="{D5CDD505-2E9C-101B-9397-08002B2CF9AE}" pid="10" name="TemplateUrl">
    <vt:lpwstr/>
  </property>
  <property fmtid="{D5CDD505-2E9C-101B-9397-08002B2CF9AE}" pid="11" name="_ExtendedDescription">
    <vt:lpwstr/>
  </property>
  <property fmtid="{D5CDD505-2E9C-101B-9397-08002B2CF9AE}" pid="12" name="TriggerFlowInfo">
    <vt:lpwstr/>
  </property>
  <property fmtid="{D5CDD505-2E9C-101B-9397-08002B2CF9AE}" pid="13" name="MediaServiceImageTags">
    <vt:lpwstr/>
  </property>
</Properties>
</file>