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57" r:id="rId6"/>
  </p:sldIdLst>
  <p:sldSz cx="4876800" cy="2743200"/>
  <p:notesSz cx="3657600" cy="2743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2C6C"/>
    <a:srgbClr val="B78D4D"/>
    <a:srgbClr val="DC9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6" autoAdjust="0"/>
    <p:restoredTop sz="94694"/>
  </p:normalViewPr>
  <p:slideViewPr>
    <p:cSldViewPr>
      <p:cViewPr varScale="1">
        <p:scale>
          <a:sx n="305" d="100"/>
          <a:sy n="305" d="100"/>
        </p:scale>
        <p:origin x="560" y="168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08" d="100"/>
          <a:sy n="208" d="100"/>
        </p:scale>
        <p:origin x="2170" y="8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D19A26D-C455-4966-BEF9-1DDC67CA0C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264656-C61D-46B6-B888-B9FDAB5A32F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2071688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A1AC7-257B-40AF-9C72-818D2817B486}" type="datetimeFigureOut">
              <a:rPr lang="en-US" smtClean="0"/>
              <a:t>3/7/25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49CDEA-EAF1-4853-BF96-BC21B2BBA3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31FFBF-663D-4B32-AA5D-87E76A0E93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AED7C-84ED-4A89-BBF4-A3218A91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93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071688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B8D65-F931-4D44-92D2-8C0AB7F01B90}" type="datetimeFigureOut">
              <a:rPr lang="en-US" smtClean="0"/>
              <a:t>3/7/25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D7494-F31E-4597-B942-BF8D4C26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729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46ABC3-579F-48EC-A83A-B700613312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70000" y="1066800"/>
            <a:ext cx="2336800" cy="609600"/>
          </a:xfrm>
          <a:prstGeom prst="rect">
            <a:avLst/>
          </a:prstGeom>
        </p:spPr>
        <p:txBody>
          <a:bodyPr/>
          <a:lstStyle>
            <a:lvl1pPr algn="ctr">
              <a:defRPr sz="2200" b="1" i="0" cap="none" baseline="0">
                <a:solidFill>
                  <a:srgbClr val="0D2C6C"/>
                </a:solidFill>
                <a:latin typeface="TROPILINE-EXTRABOLD" pitchFamily="2" charset="77"/>
              </a:defRPr>
            </a:lvl1pPr>
            <a:lvl2pPr marL="0" algn="ctr">
              <a:defRPr sz="1200" b="0">
                <a:solidFill>
                  <a:srgbClr val="B78D4D"/>
                </a:solidFill>
              </a:defRPr>
            </a:lvl2pPr>
          </a:lstStyle>
          <a:p>
            <a:pPr lvl="0"/>
            <a:r>
              <a:rPr lang="en-US" dirty="0"/>
              <a:t>Heading</a:t>
            </a:r>
          </a:p>
          <a:p>
            <a:pPr lvl="1"/>
            <a:r>
              <a:rPr lang="en-US" dirty="0"/>
              <a:t>Subheading</a:t>
            </a:r>
          </a:p>
        </p:txBody>
      </p:sp>
    </p:spTree>
    <p:extLst>
      <p:ext uri="{BB962C8B-B14F-4D97-AF65-F5344CB8AC3E}">
        <p14:creationId xmlns:p14="http://schemas.microsoft.com/office/powerpoint/2010/main" val="170244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0139DE-8F41-34EF-77E2-2125051FB8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762000"/>
            <a:ext cx="4114800" cy="1371600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+mn-lt"/>
              </a:defRPr>
            </a:lvl1pPr>
            <a:lvl2pPr>
              <a:defRPr sz="1100">
                <a:latin typeface="+mn-lt"/>
              </a:defRPr>
            </a:lvl2pPr>
            <a:lvl3pPr>
              <a:defRPr sz="1100">
                <a:latin typeface="+mn-lt"/>
              </a:defRPr>
            </a:lvl3pPr>
            <a:lvl4pPr>
              <a:defRPr sz="1100">
                <a:latin typeface="+mn-lt"/>
              </a:defRPr>
            </a:lvl4pPr>
            <a:lvl5pPr>
              <a:defRPr sz="11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0D9CCCC-9142-4D32-A6E8-79853A51A716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81000" y="304801"/>
            <a:ext cx="4114800" cy="304800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rgbClr val="0D2C6C"/>
                </a:solidFill>
                <a:latin typeface="+mj-lt"/>
              </a:defRPr>
            </a:lvl1pPr>
            <a:lvl2pPr marL="0" algn="l">
              <a:defRPr sz="1400" b="1">
                <a:solidFill>
                  <a:srgbClr val="B78D4D"/>
                </a:solidFill>
              </a:defRPr>
            </a:lvl2pPr>
            <a:lvl3pPr>
              <a:defRPr sz="1333">
                <a:latin typeface="+mn-lt"/>
              </a:defRPr>
            </a:lvl3pPr>
          </a:lstStyle>
          <a:p>
            <a:pPr lvl="0"/>
            <a:r>
              <a:rPr lang="en-US" dirty="0"/>
              <a:t>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609585" eaLnBrk="1" hangingPunct="1">
        <a:defRPr>
          <a:latin typeface="+mn-lt"/>
          <a:ea typeface="+mn-ea"/>
          <a:cs typeface="+mn-cs"/>
        </a:defRPr>
      </a:lvl2pPr>
      <a:lvl3pPr marL="1219170" eaLnBrk="1" hangingPunct="1">
        <a:defRPr>
          <a:latin typeface="+mn-lt"/>
          <a:ea typeface="+mn-ea"/>
          <a:cs typeface="+mn-cs"/>
        </a:defRPr>
      </a:lvl3pPr>
      <a:lvl4pPr marL="1828754" eaLnBrk="1" hangingPunct="1">
        <a:defRPr>
          <a:latin typeface="+mn-lt"/>
          <a:ea typeface="+mn-ea"/>
          <a:cs typeface="+mn-cs"/>
        </a:defRPr>
      </a:lvl4pPr>
      <a:lvl5pPr marL="2438339" eaLnBrk="1" hangingPunct="1">
        <a:defRPr>
          <a:latin typeface="+mn-lt"/>
          <a:ea typeface="+mn-ea"/>
          <a:cs typeface="+mn-cs"/>
        </a:defRPr>
      </a:lvl5pPr>
      <a:lvl6pPr marL="3047924" eaLnBrk="1" hangingPunct="1">
        <a:defRPr>
          <a:latin typeface="+mn-lt"/>
          <a:ea typeface="+mn-ea"/>
          <a:cs typeface="+mn-cs"/>
        </a:defRPr>
      </a:lvl6pPr>
      <a:lvl7pPr marL="3657509" eaLnBrk="1" hangingPunct="1">
        <a:defRPr>
          <a:latin typeface="+mn-lt"/>
          <a:ea typeface="+mn-ea"/>
          <a:cs typeface="+mn-cs"/>
        </a:defRPr>
      </a:lvl7pPr>
      <a:lvl8pPr marL="4267093" eaLnBrk="1" hangingPunct="1">
        <a:defRPr>
          <a:latin typeface="+mn-lt"/>
          <a:ea typeface="+mn-ea"/>
          <a:cs typeface="+mn-cs"/>
        </a:defRPr>
      </a:lvl8pPr>
      <a:lvl9pPr marL="4876678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609585" eaLnBrk="1" hangingPunct="1">
        <a:defRPr>
          <a:latin typeface="+mn-lt"/>
          <a:ea typeface="+mn-ea"/>
          <a:cs typeface="+mn-cs"/>
        </a:defRPr>
      </a:lvl2pPr>
      <a:lvl3pPr marL="1219170" eaLnBrk="1" hangingPunct="1">
        <a:defRPr>
          <a:latin typeface="+mn-lt"/>
          <a:ea typeface="+mn-ea"/>
          <a:cs typeface="+mn-cs"/>
        </a:defRPr>
      </a:lvl3pPr>
      <a:lvl4pPr marL="1828754" eaLnBrk="1" hangingPunct="1">
        <a:defRPr>
          <a:latin typeface="+mn-lt"/>
          <a:ea typeface="+mn-ea"/>
          <a:cs typeface="+mn-cs"/>
        </a:defRPr>
      </a:lvl4pPr>
      <a:lvl5pPr marL="2438339" eaLnBrk="1" hangingPunct="1">
        <a:defRPr>
          <a:latin typeface="+mn-lt"/>
          <a:ea typeface="+mn-ea"/>
          <a:cs typeface="+mn-cs"/>
        </a:defRPr>
      </a:lvl5pPr>
      <a:lvl6pPr marL="3047924" eaLnBrk="1" hangingPunct="1">
        <a:defRPr>
          <a:latin typeface="+mn-lt"/>
          <a:ea typeface="+mn-ea"/>
          <a:cs typeface="+mn-cs"/>
        </a:defRPr>
      </a:lvl6pPr>
      <a:lvl7pPr marL="3657509" eaLnBrk="1" hangingPunct="1">
        <a:defRPr>
          <a:latin typeface="+mn-lt"/>
          <a:ea typeface="+mn-ea"/>
          <a:cs typeface="+mn-cs"/>
        </a:defRPr>
      </a:lvl7pPr>
      <a:lvl8pPr marL="4267093" eaLnBrk="1" hangingPunct="1">
        <a:defRPr>
          <a:latin typeface="+mn-lt"/>
          <a:ea typeface="+mn-ea"/>
          <a:cs typeface="+mn-cs"/>
        </a:defRPr>
      </a:lvl8pPr>
      <a:lvl9pPr marL="4876678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DE144C-8AB0-4343-A0B3-F5326BD27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858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2080E7-3099-A710-2BBD-EC98A9B5D4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685800"/>
            <a:ext cx="4114800" cy="1447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A07A3-0E8B-D4BD-B38E-54AB11CD01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036313"/>
      </p:ext>
    </p:extLst>
  </p:cSld>
  <p:clrMapOvr>
    <a:masterClrMapping/>
  </p:clrMapOvr>
</p:sld>
</file>

<file path=ppt/theme/theme1.xml><?xml version="1.0" encoding="utf-8"?>
<a:theme xmlns:a="http://schemas.openxmlformats.org/drawingml/2006/main" name="Flower Pattern">
  <a:themeElements>
    <a:clrScheme name="Convention 2022">
      <a:dk1>
        <a:srgbClr val="00205B"/>
      </a:dk1>
      <a:lt1>
        <a:sysClr val="window" lastClr="FFFFFF"/>
      </a:lt1>
      <a:dk2>
        <a:srgbClr val="00205B"/>
      </a:dk2>
      <a:lt2>
        <a:srgbClr val="FFFFFF"/>
      </a:lt2>
      <a:accent1>
        <a:srgbClr val="B88F52"/>
      </a:accent1>
      <a:accent2>
        <a:srgbClr val="FFFFFF"/>
      </a:accent2>
      <a:accent3>
        <a:srgbClr val="DCB073"/>
      </a:accent3>
      <a:accent4>
        <a:srgbClr val="FFFFFF"/>
      </a:accent4>
      <a:accent5>
        <a:srgbClr val="00205B"/>
      </a:accent5>
      <a:accent6>
        <a:srgbClr val="DCB073"/>
      </a:accent6>
      <a:hlink>
        <a:srgbClr val="DCB073"/>
      </a:hlink>
      <a:folHlink>
        <a:srgbClr val="DCB073"/>
      </a:folHlink>
    </a:clrScheme>
    <a:fontScheme name="Convention 2022">
      <a:majorFont>
        <a:latin typeface="Tropiline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FD6C42C-CB75-48E4-9E21-F6E2CA0A3646}" vid="{8450879E-8F56-4A46-BABE-B86BEEE467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34AA69B8607241A4F78BEC27C228A6" ma:contentTypeVersion="13" ma:contentTypeDescription="Create a new document." ma:contentTypeScope="" ma:versionID="3462052524c8170c76ffeb23a230dc98">
  <xsd:schema xmlns:xsd="http://www.w3.org/2001/XMLSchema" xmlns:xs="http://www.w3.org/2001/XMLSchema" xmlns:p="http://schemas.microsoft.com/office/2006/metadata/properties" xmlns:ns3="ba9bb8f4-80f1-43b6-81c9-10a438e5ec08" xmlns:ns4="f8cfff51-41f8-44bb-9a31-3bb5f3bb65fe" targetNamespace="http://schemas.microsoft.com/office/2006/metadata/properties" ma:root="true" ma:fieldsID="b9ec4bb6b0658f885cd026c5a8d79b1d" ns3:_="" ns4:_="">
    <xsd:import namespace="ba9bb8f4-80f1-43b6-81c9-10a438e5ec08"/>
    <xsd:import namespace="f8cfff51-41f8-44bb-9a31-3bb5f3bb65f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OCR" minOccurs="0"/>
                <xsd:element ref="ns4:MediaServiceDateTake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9bb8f4-80f1-43b6-81c9-10a438e5ec0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cfff51-41f8-44bb-9a31-3bb5f3bb65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A3500D-F6ED-44E4-BEF2-6909607596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9bb8f4-80f1-43b6-81c9-10a438e5ec08"/>
    <ds:schemaRef ds:uri="f8cfff51-41f8-44bb-9a31-3bb5f3bb6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8A4BD9D-4920-43F7-85AA-1E31242299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3B67A7-F5B8-48A6-BCA9-9C0A65E77B9E}">
  <ds:schemaRefs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f8cfff51-41f8-44bb-9a31-3bb5f3bb65fe"/>
    <ds:schemaRef ds:uri="ba9bb8f4-80f1-43b6-81c9-10a438e5ec08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1360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TROPILINE-EXTRABOLD</vt:lpstr>
      <vt:lpstr>Flower Pattern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 Branson</dc:creator>
  <cp:lastModifiedBy>Morgan Branson</cp:lastModifiedBy>
  <cp:revision>12</cp:revision>
  <dcterms:created xsi:type="dcterms:W3CDTF">2021-10-18T19:40:09Z</dcterms:created>
  <dcterms:modified xsi:type="dcterms:W3CDTF">2025-03-07T14:59:01Z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2020-03-26T00:00:00Z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2020-03-26T00:00:00Z</vt:filetime>
  </property>
  <property fmtid="{D5CDD505-2E9C-101B-9397-08002B2CF9AE}" pid="5" name="ContentTypeId">
    <vt:lpwstr>0x0101008034AA69B8607241A4F78BEC27C228A6</vt:lpwstr>
  </property>
</Properties>
</file>